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91" d="100"/>
          <a:sy n="91" d="100"/>
        </p:scale>
        <p:origin x="-1296" y="-9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2/10/2022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2022-02-10T12:26:28Z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