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6" r:id="rId4"/>
    <p:sldId id="268" r:id="rId5"/>
    <p:sldId id="263" r:id="rId6"/>
    <p:sldId id="267" r:id="rId7"/>
    <p:sldId id="257" r:id="rId8"/>
    <p:sldId id="285" r:id="rId9"/>
    <p:sldId id="260" r:id="rId10"/>
    <p:sldId id="294" r:id="rId11"/>
    <p:sldId id="292" r:id="rId12"/>
    <p:sldId id="287" r:id="rId13"/>
    <p:sldId id="270" r:id="rId14"/>
    <p:sldId id="288" r:id="rId15"/>
    <p:sldId id="289" r:id="rId16"/>
    <p:sldId id="272" r:id="rId17"/>
    <p:sldId id="291" r:id="rId18"/>
    <p:sldId id="295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D9263"/>
    <a:srgbClr val="7CD3B8"/>
    <a:srgbClr val="62AFBD"/>
    <a:srgbClr val="98C83D"/>
    <a:srgbClr val="CC3300"/>
    <a:srgbClr val="CC0099"/>
    <a:srgbClr val="CDBC29"/>
    <a:srgbClr val="DED256"/>
    <a:srgbClr val="990033"/>
    <a:srgbClr val="DED2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29" autoAdjust="0"/>
    <p:restoredTop sz="91931" autoAdjust="0"/>
  </p:normalViewPr>
  <p:slideViewPr>
    <p:cSldViewPr>
      <p:cViewPr varScale="1">
        <p:scale>
          <a:sx n="108" d="100"/>
          <a:sy n="108" d="100"/>
        </p:scale>
        <p:origin x="-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>
      <p:cViewPr varScale="1">
        <p:scale>
          <a:sx n="79" d="100"/>
          <a:sy n="79" d="100"/>
        </p:scale>
        <p:origin x="1062" y="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tx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 formatCode="General">
                  <c:v>3957.2</c:v>
                </c:pt>
                <c:pt idx="1">
                  <c:v>4074.8</c:v>
                </c:pt>
                <c:pt idx="2">
                  <c:v>4079.9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34-4E41-955B-A4AFF5B88A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tx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54</c:v>
                </c:pt>
                <c:pt idx="1">
                  <c:v>54.3</c:v>
                </c:pt>
                <c:pt idx="2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34-4E41-955B-A4AFF5B88A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tx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9648.799999999992</c:v>
                </c:pt>
                <c:pt idx="1">
                  <c:v>4634.3</c:v>
                </c:pt>
                <c:pt idx="2">
                  <c:v>4872.3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34-4E41-955B-A4AFF5B88AE4}"/>
            </c:ext>
          </c:extLst>
        </c:ser>
        <c:dLbls>
          <c:showVal val="1"/>
        </c:dLbls>
        <c:overlap val="100"/>
        <c:axId val="91932544"/>
        <c:axId val="91934080"/>
      </c:barChart>
      <c:catAx>
        <c:axId val="91932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91934080"/>
        <c:crosses val="autoZero"/>
        <c:auto val="1"/>
        <c:lblAlgn val="ctr"/>
        <c:lblOffset val="100"/>
      </c:catAx>
      <c:valAx>
        <c:axId val="9193408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919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4042701495876488E-3"/>
          <c:y val="0"/>
          <c:w val="0.99351251687407638"/>
          <c:h val="0.190685168840508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Лист1!$F$1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7CD3B8"/>
            </a:solidFill>
            <a:ln w="9525" cap="flat" cmpd="sng" algn="ctr">
              <a:solidFill>
                <a:srgbClr val="7CD3B8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бюджета на 2020</c:v>
                </c:pt>
                <c:pt idx="1">
                  <c:v>Проект бюджета на 2021</c:v>
                </c:pt>
                <c:pt idx="2">
                  <c:v>Проект бюджета на 2022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627.5</c:v>
                </c:pt>
                <c:pt idx="1">
                  <c:v>645</c:v>
                </c:pt>
                <c:pt idx="2">
                  <c:v>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44-4112-B93D-3D167B4D979F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  <a:alpha val="50000"/>
                </a:scheme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бюджета на 2020</c:v>
                </c:pt>
                <c:pt idx="1">
                  <c:v>Проект бюджета на 2021</c:v>
                </c:pt>
                <c:pt idx="2">
                  <c:v>Проект бюджета на 2022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232.9</c:v>
                </c:pt>
                <c:pt idx="1">
                  <c:v>232.9</c:v>
                </c:pt>
                <c:pt idx="2">
                  <c:v>232.9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44-4112-B93D-3D167B4D97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62AFBD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бюджета на 2020</c:v>
                </c:pt>
                <c:pt idx="1">
                  <c:v>Проект бюджета на 2021</c:v>
                </c:pt>
                <c:pt idx="2">
                  <c:v>Проект бюджета на 2022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192.8</c:v>
                </c:pt>
                <c:pt idx="1">
                  <c:v>192.8</c:v>
                </c:pt>
                <c:pt idx="2">
                  <c:v>192.8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44-4112-B93D-3D167B4D979F}"/>
            </c:ext>
          </c:extLst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rgbClr val="FFFF00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бюджета на 2020</c:v>
                </c:pt>
                <c:pt idx="1">
                  <c:v>Проект бюджета на 2021</c:v>
                </c:pt>
                <c:pt idx="2">
                  <c:v>Проект бюджета на 2022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2900.7</c:v>
                </c:pt>
                <c:pt idx="1">
                  <c:v>3000.7</c:v>
                </c:pt>
                <c:pt idx="2">
                  <c:v>2980.7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44-4112-B93D-3D167B4D979F}"/>
            </c:ext>
          </c:extLst>
        </c:ser>
        <c:ser>
          <c:idx val="4"/>
          <c:order val="4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rgbClr val="FF0000">
                  <a:alpha val="50000"/>
                </a:srgbClr>
              </a:solidFill>
              <a:rou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бюджета на 2020</c:v>
                </c:pt>
                <c:pt idx="1">
                  <c:v>Проект бюджета на 2021</c:v>
                </c:pt>
                <c:pt idx="2">
                  <c:v>Проект бюджета на 2022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3.3</c:v>
                </c:pt>
                <c:pt idx="1">
                  <c:v>3.4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44-4112-B93D-3D167B4D979F}"/>
            </c:ext>
          </c:extLst>
        </c:ser>
        <c:dLbls>
          <c:showVal val="1"/>
        </c:dLbls>
        <c:gapWidth val="95"/>
        <c:overlap val="100"/>
        <c:axId val="94963968"/>
        <c:axId val="94973952"/>
      </c:barChart>
      <c:catAx>
        <c:axId val="94963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4973952"/>
        <c:crosses val="autoZero"/>
        <c:auto val="1"/>
        <c:lblAlgn val="ctr"/>
        <c:lblOffset val="100"/>
      </c:catAx>
      <c:valAx>
        <c:axId val="94973952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9496396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n>
            <a:noFill/>
          </a:ln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image" Target="../media/image41.png"/><Relationship Id="rId4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8FF1E-1CDA-4634-BB25-4E3850E2572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55DF0-5F36-45B8-BC95-124592B54B3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Федеральный бюджет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C49B5C8-0BCD-44E2-99DD-07BB6110EC5D}" type="par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FDCCE97D-6A62-4942-A3F3-E2ADBA60ACAC}" type="sib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D204058-B3F7-4BA1-A7E1-6F14F660CBD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субъектов РФ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903BEEA-E4FA-4039-B9D9-1EC3024DAD8F}" type="parTrans" cxnId="{A378E9BD-3041-4E06-A20C-96F2BFA0F12F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460837A9-E8C3-4BF9-84DE-643606BC24EC}" type="sibTrans" cxnId="{A378E9BD-3041-4E06-A20C-96F2BFA0F12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40DB4A9-C82E-4C71-B073-F293B9416DE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Местные бюджеты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95131334-62B5-4E0B-A994-A75D839DC1FD}" type="parTrans" cxnId="{4854FBDB-ABA5-4B2A-81EA-51D4E20F90E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3634E22-29A7-4310-90FA-7606DE12F1D7}" type="sibTrans" cxnId="{4854FBDB-ABA5-4B2A-81EA-51D4E20F90E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FBD4510-5447-4075-B0AC-AD23C828167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сельских поселений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28FC6D3-9510-4FCD-808F-0FEB9A82A5B7}" type="parTrans" cxnId="{48B7DB0E-19D2-4CF5-81B2-A2ACB64BF86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28888D3A-36E8-4C9D-A08E-4FEF0382EC99}" type="sibTrans" cxnId="{48B7DB0E-19D2-4CF5-81B2-A2ACB64BF86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16837A97-A607-4A23-9768-C22610348AAB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Bookman Old Style" pitchFamily="18" charset="0"/>
            </a:rPr>
            <a:t>1 уровень</a:t>
          </a:r>
          <a:endParaRPr lang="ru-RU" sz="1400" b="1" dirty="0">
            <a:latin typeface="Bookman Old Style" pitchFamily="18" charset="0"/>
          </a:endParaRPr>
        </a:p>
      </dgm:t>
    </dgm:pt>
    <dgm:pt modelId="{522D4984-ED73-43AE-9C80-10291C90CF2E}" type="par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C925EF-2A64-4868-8E44-E8D069856F9A}" type="sib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413BB72F-2132-401E-B52B-D67786220EDA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Bookman Old Style" pitchFamily="18" charset="0"/>
            </a:rPr>
            <a:t>2 уровень</a:t>
          </a:r>
          <a:endParaRPr lang="ru-RU" sz="1400" b="1" dirty="0">
            <a:latin typeface="Bookman Old Style" pitchFamily="18" charset="0"/>
          </a:endParaRPr>
        </a:p>
      </dgm:t>
    </dgm:pt>
    <dgm:pt modelId="{10ACC6E6-4CAB-4DEB-AB27-8E25D70E40D5}" type="par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D3102C2-43A9-4BD4-92CE-9100DEB8DCA8}" type="sib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1D991E6-7473-4214-A66D-A8D815FE809D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Bookman Old Style" pitchFamily="18" charset="0"/>
            </a:rPr>
            <a:t>3 уровень</a:t>
          </a:r>
          <a:endParaRPr lang="ru-RU" sz="1400" b="1" dirty="0">
            <a:latin typeface="Bookman Old Style" pitchFamily="18" charset="0"/>
          </a:endParaRPr>
        </a:p>
      </dgm:t>
    </dgm:pt>
    <dgm:pt modelId="{8C43A2FA-6139-4076-8848-5B10FC34E0BB}" type="par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24FDB190-727D-4452-A0B9-4405785D05E3}" type="sib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107013-B8D8-4F7F-9F37-4604F3FF833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муниципальных районов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E502D33-C788-4A57-914F-9946F75EE88D}" type="parTrans" cxnId="{4258F503-44DB-4468-ABF2-A8C2A7F2BD93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0C9B3B67-ACF2-4C21-91D4-229C10C8C25D}" type="sibTrans" cxnId="{4258F503-44DB-4468-ABF2-A8C2A7F2BD9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07F49EC-9849-45BA-A03C-D1B71D1F24E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округов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5DC9FA5-F3B3-42A1-81AE-54EB11A41477}" type="parTrans" cxnId="{3B99C23B-FA11-49C3-AC19-7EBEE0E4FD2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92865442-A93D-4615-836E-DCF4B402E2B4}" type="sibTrans" cxnId="{3B99C23B-FA11-49C3-AC19-7EBEE0E4FD2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2D674A-B0EB-4A30-866E-1C7224FA9C9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внутригородских муниципальных образований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F5E67456-C4D6-4F93-8D33-16567C5BF585}" type="parTrans" cxnId="{34E0816E-CAF0-48EC-B9C1-6305BAACC08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2F2E778-1B1C-47BA-B1D9-79FD29054B86}" type="sibTrans" cxnId="{34E0816E-CAF0-48EC-B9C1-6305BAACC08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86EEE1A-B2D4-4FDA-8F72-DC39C50FD7F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поселений</a:t>
          </a:r>
          <a:endParaRPr lang="ru-RU" sz="1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E248A81-8ED4-4D0C-AE02-E004956AE864}" type="parTrans" cxnId="{6B75E841-0739-46D7-8973-E34206D27F9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E9ADD198-E5D6-4CF1-9012-F19FDFCDAD4E}" type="sibTrans" cxnId="{6B75E841-0739-46D7-8973-E34206D27F9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E054C0E-17AB-4625-8C81-FB9C031DD4EE}" type="pres">
      <dgm:prSet presAssocID="{9F78FF1E-1CDA-4634-BB25-4E3850E257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ADEC5-38F8-4CF7-87D4-4CB56918BB76}" type="pres">
      <dgm:prSet presAssocID="{9F78FF1E-1CDA-4634-BB25-4E3850E2572F}" presName="hierFlow" presStyleCnt="0"/>
      <dgm:spPr/>
    </dgm:pt>
    <dgm:pt modelId="{D6B5B6B0-AABD-48D5-8EFD-FDAF064E98B2}" type="pres">
      <dgm:prSet presAssocID="{9F78FF1E-1CDA-4634-BB25-4E3850E2572F}" presName="firstBuf" presStyleCnt="0"/>
      <dgm:spPr/>
    </dgm:pt>
    <dgm:pt modelId="{4B0245E4-B1D8-48D7-8923-5F9DFB017EF1}" type="pres">
      <dgm:prSet presAssocID="{9F78FF1E-1CDA-4634-BB25-4E3850E257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B45024-84FC-4401-9BB1-BE16502BD05B}" type="pres">
      <dgm:prSet presAssocID="{EC155DF0-5F36-45B8-BC95-124592B54B32}" presName="Name17" presStyleCnt="0"/>
      <dgm:spPr/>
    </dgm:pt>
    <dgm:pt modelId="{FBFC39E7-4DC2-45C1-9FB6-83C38A6EAF69}" type="pres">
      <dgm:prSet presAssocID="{EC155DF0-5F36-45B8-BC95-124592B54B32}" presName="level1Shape" presStyleLbl="node0" presStyleIdx="0" presStyleCnt="1" custScaleY="515322" custLinFactNeighborX="-53" custLinFactNeighborY="2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F2A0D9-239E-4A51-8E65-329877AA281F}" type="pres">
      <dgm:prSet presAssocID="{EC155DF0-5F36-45B8-BC95-124592B54B32}" presName="hierChild2" presStyleCnt="0"/>
      <dgm:spPr/>
    </dgm:pt>
    <dgm:pt modelId="{5869E566-A3EF-4B07-AFC4-0A763916B897}" type="pres">
      <dgm:prSet presAssocID="{3903BEEA-E4FA-4039-B9D9-1EC3024DAD8F}" presName="Name25" presStyleLbl="parChTrans1D2" presStyleIdx="0" presStyleCnt="1"/>
      <dgm:spPr/>
      <dgm:t>
        <a:bodyPr/>
        <a:lstStyle/>
        <a:p>
          <a:endParaRPr lang="ru-RU"/>
        </a:p>
      </dgm:t>
    </dgm:pt>
    <dgm:pt modelId="{4E8042F2-28B7-4167-876A-9985A47A33E3}" type="pres">
      <dgm:prSet presAssocID="{3903BEEA-E4FA-4039-B9D9-1EC3024DAD8F}" presName="connTx" presStyleLbl="parChTrans1D2" presStyleIdx="0" presStyleCnt="1"/>
      <dgm:spPr/>
      <dgm:t>
        <a:bodyPr/>
        <a:lstStyle/>
        <a:p>
          <a:endParaRPr lang="ru-RU"/>
        </a:p>
      </dgm:t>
    </dgm:pt>
    <dgm:pt modelId="{9EF42E16-3BAC-46FF-8B01-851EAD49960C}" type="pres">
      <dgm:prSet presAssocID="{5D204058-B3F7-4BA1-A7E1-6F14F660CBD6}" presName="Name30" presStyleCnt="0"/>
      <dgm:spPr/>
    </dgm:pt>
    <dgm:pt modelId="{EC7C8A2F-35E7-4CE7-9D8F-2E54F639C322}" type="pres">
      <dgm:prSet presAssocID="{5D204058-B3F7-4BA1-A7E1-6F14F660CBD6}" presName="level2Shape" presStyleLbl="node2" presStyleIdx="0" presStyleCnt="1" custScaleY="515322"/>
      <dgm:spPr/>
      <dgm:t>
        <a:bodyPr/>
        <a:lstStyle/>
        <a:p>
          <a:endParaRPr lang="ru-RU"/>
        </a:p>
      </dgm:t>
    </dgm:pt>
    <dgm:pt modelId="{1466C40C-5D1B-4DD1-96A1-B414BBC3E1EB}" type="pres">
      <dgm:prSet presAssocID="{5D204058-B3F7-4BA1-A7E1-6F14F660CBD6}" presName="hierChild3" presStyleCnt="0"/>
      <dgm:spPr/>
    </dgm:pt>
    <dgm:pt modelId="{18A99FD3-420C-4BA5-BAA9-7F7C8365E785}" type="pres">
      <dgm:prSet presAssocID="{95131334-62B5-4E0B-A994-A75D839DC1FD}" presName="Name25" presStyleLbl="parChTrans1D3" presStyleIdx="0" presStyleCnt="1"/>
      <dgm:spPr/>
      <dgm:t>
        <a:bodyPr/>
        <a:lstStyle/>
        <a:p>
          <a:endParaRPr lang="ru-RU"/>
        </a:p>
      </dgm:t>
    </dgm:pt>
    <dgm:pt modelId="{1E25960C-A179-4C61-9750-EC8595808931}" type="pres">
      <dgm:prSet presAssocID="{95131334-62B5-4E0B-A994-A75D839DC1FD}" presName="connTx" presStyleLbl="parChTrans1D3" presStyleIdx="0" presStyleCnt="1"/>
      <dgm:spPr/>
      <dgm:t>
        <a:bodyPr/>
        <a:lstStyle/>
        <a:p>
          <a:endParaRPr lang="ru-RU"/>
        </a:p>
      </dgm:t>
    </dgm:pt>
    <dgm:pt modelId="{31745381-7E85-4255-A861-69A8561F9961}" type="pres">
      <dgm:prSet presAssocID="{B40DB4A9-C82E-4C71-B073-F293B9416DE7}" presName="Name30" presStyleCnt="0"/>
      <dgm:spPr/>
    </dgm:pt>
    <dgm:pt modelId="{5008A636-0F16-4041-A1B9-B5D1717D789C}" type="pres">
      <dgm:prSet presAssocID="{B40DB4A9-C82E-4C71-B073-F293B9416DE7}" presName="level2Shape" presStyleLbl="node3" presStyleIdx="0" presStyleCnt="1" custScaleY="515322"/>
      <dgm:spPr/>
      <dgm:t>
        <a:bodyPr/>
        <a:lstStyle/>
        <a:p>
          <a:endParaRPr lang="ru-RU"/>
        </a:p>
      </dgm:t>
    </dgm:pt>
    <dgm:pt modelId="{3532B6DB-DD20-49F8-92F8-B8624886BF12}" type="pres">
      <dgm:prSet presAssocID="{B40DB4A9-C82E-4C71-B073-F293B9416DE7}" presName="hierChild3" presStyleCnt="0"/>
      <dgm:spPr/>
    </dgm:pt>
    <dgm:pt modelId="{D8C18BB3-C8C5-4CE3-A4B7-596D77C39EBA}" type="pres">
      <dgm:prSet presAssocID="{1E502D33-C788-4A57-914F-9946F75EE88D}" presName="Name25" presStyleLbl="parChTrans1D4" presStyleIdx="0" presStyleCnt="5"/>
      <dgm:spPr/>
      <dgm:t>
        <a:bodyPr/>
        <a:lstStyle/>
        <a:p>
          <a:endParaRPr lang="ru-RU"/>
        </a:p>
      </dgm:t>
    </dgm:pt>
    <dgm:pt modelId="{70738FF7-862B-46EE-9DBF-62D3ED83C934}" type="pres">
      <dgm:prSet presAssocID="{1E502D33-C788-4A57-914F-9946F75EE88D}" presName="connTx" presStyleLbl="parChTrans1D4" presStyleIdx="0" presStyleCnt="5"/>
      <dgm:spPr/>
      <dgm:t>
        <a:bodyPr/>
        <a:lstStyle/>
        <a:p>
          <a:endParaRPr lang="ru-RU"/>
        </a:p>
      </dgm:t>
    </dgm:pt>
    <dgm:pt modelId="{4FAE43AB-8374-42A8-963C-3D543043E06F}" type="pres">
      <dgm:prSet presAssocID="{EA107013-B8D8-4F7F-9F37-4604F3FF833E}" presName="Name30" presStyleCnt="0"/>
      <dgm:spPr/>
    </dgm:pt>
    <dgm:pt modelId="{E74283B3-0728-40B8-929F-DD0680F9A790}" type="pres">
      <dgm:prSet presAssocID="{EA107013-B8D8-4F7F-9F37-4604F3FF833E}" presName="level2Shape" presStyleLbl="node4" presStyleIdx="0" presStyleCnt="5" custScaleY="515322"/>
      <dgm:spPr/>
      <dgm:t>
        <a:bodyPr/>
        <a:lstStyle/>
        <a:p>
          <a:endParaRPr lang="ru-RU"/>
        </a:p>
      </dgm:t>
    </dgm:pt>
    <dgm:pt modelId="{C9D4C92C-F58F-4DDD-A41F-DE9CC63F0BBB}" type="pres">
      <dgm:prSet presAssocID="{EA107013-B8D8-4F7F-9F37-4604F3FF833E}" presName="hierChild3" presStyleCnt="0"/>
      <dgm:spPr/>
    </dgm:pt>
    <dgm:pt modelId="{DD37461E-16C9-4825-942D-5002F4033D5C}" type="pres">
      <dgm:prSet presAssocID="{05DC9FA5-F3B3-42A1-81AE-54EB11A41477}" presName="Name25" presStyleLbl="parChTrans1D4" presStyleIdx="1" presStyleCnt="5"/>
      <dgm:spPr/>
      <dgm:t>
        <a:bodyPr/>
        <a:lstStyle/>
        <a:p>
          <a:endParaRPr lang="ru-RU"/>
        </a:p>
      </dgm:t>
    </dgm:pt>
    <dgm:pt modelId="{9D7F3FBE-2760-4E9B-9A5A-C8BFD362F42E}" type="pres">
      <dgm:prSet presAssocID="{05DC9FA5-F3B3-42A1-81AE-54EB11A41477}" presName="connTx" presStyleLbl="parChTrans1D4" presStyleIdx="1" presStyleCnt="5"/>
      <dgm:spPr/>
      <dgm:t>
        <a:bodyPr/>
        <a:lstStyle/>
        <a:p>
          <a:endParaRPr lang="ru-RU"/>
        </a:p>
      </dgm:t>
    </dgm:pt>
    <dgm:pt modelId="{6ED5D70B-1D1E-46A1-81A8-E5D6F1AA1D52}" type="pres">
      <dgm:prSet presAssocID="{B07F49EC-9849-45BA-A03C-D1B71D1F24E9}" presName="Name30" presStyleCnt="0"/>
      <dgm:spPr/>
    </dgm:pt>
    <dgm:pt modelId="{F434345E-07BD-4879-8180-ABC62EA80215}" type="pres">
      <dgm:prSet presAssocID="{B07F49EC-9849-45BA-A03C-D1B71D1F24E9}" presName="level2Shape" presStyleLbl="node4" presStyleIdx="1" presStyleCnt="5" custScaleX="339131" custScaleY="80011" custLinFactNeighborX="1221" custLinFactNeighborY="-50558"/>
      <dgm:spPr/>
      <dgm:t>
        <a:bodyPr/>
        <a:lstStyle/>
        <a:p>
          <a:endParaRPr lang="ru-RU"/>
        </a:p>
      </dgm:t>
    </dgm:pt>
    <dgm:pt modelId="{7A253197-22DF-43D7-B5FC-1C3FE42050C6}" type="pres">
      <dgm:prSet presAssocID="{B07F49EC-9849-45BA-A03C-D1B71D1F24E9}" presName="hierChild3" presStyleCnt="0"/>
      <dgm:spPr/>
    </dgm:pt>
    <dgm:pt modelId="{13233494-A242-49B4-9771-4EA8827A27A0}" type="pres">
      <dgm:prSet presAssocID="{F5E67456-C4D6-4F93-8D33-16567C5BF585}" presName="Name25" presStyleLbl="parChTrans1D4" presStyleIdx="2" presStyleCnt="5"/>
      <dgm:spPr/>
      <dgm:t>
        <a:bodyPr/>
        <a:lstStyle/>
        <a:p>
          <a:endParaRPr lang="ru-RU"/>
        </a:p>
      </dgm:t>
    </dgm:pt>
    <dgm:pt modelId="{0A867C57-E5C7-4A86-94F0-9FFE0201BCB3}" type="pres">
      <dgm:prSet presAssocID="{F5E67456-C4D6-4F93-8D33-16567C5BF585}" presName="connTx" presStyleLbl="parChTrans1D4" presStyleIdx="2" presStyleCnt="5"/>
      <dgm:spPr/>
      <dgm:t>
        <a:bodyPr/>
        <a:lstStyle/>
        <a:p>
          <a:endParaRPr lang="ru-RU"/>
        </a:p>
      </dgm:t>
    </dgm:pt>
    <dgm:pt modelId="{4316294F-4E3A-48FE-9126-9E5181078361}" type="pres">
      <dgm:prSet presAssocID="{562D674A-B0EB-4A30-866E-1C7224FA9C94}" presName="Name30" presStyleCnt="0"/>
      <dgm:spPr/>
    </dgm:pt>
    <dgm:pt modelId="{149AE0F6-F143-4134-85E6-F9DA5B3BCE56}" type="pres">
      <dgm:prSet presAssocID="{562D674A-B0EB-4A30-866E-1C7224FA9C94}" presName="level2Shape" presStyleLbl="node4" presStyleIdx="2" presStyleCnt="5" custScaleX="339905" custScaleY="113503" custLinFactNeighborX="1221" custLinFactNeighborY="-17287"/>
      <dgm:spPr/>
      <dgm:t>
        <a:bodyPr/>
        <a:lstStyle/>
        <a:p>
          <a:endParaRPr lang="ru-RU"/>
        </a:p>
      </dgm:t>
    </dgm:pt>
    <dgm:pt modelId="{876FFE3E-A5DF-4979-855E-5CA70E8C240E}" type="pres">
      <dgm:prSet presAssocID="{562D674A-B0EB-4A30-866E-1C7224FA9C94}" presName="hierChild3" presStyleCnt="0"/>
      <dgm:spPr/>
    </dgm:pt>
    <dgm:pt modelId="{EB004F0F-E050-478A-A4A5-E04A68F2AC81}" type="pres">
      <dgm:prSet presAssocID="{7E248A81-8ED4-4D0C-AE02-E004956AE864}" presName="Name25" presStyleLbl="parChTrans1D4" presStyleIdx="3" presStyleCnt="5"/>
      <dgm:spPr/>
      <dgm:t>
        <a:bodyPr/>
        <a:lstStyle/>
        <a:p>
          <a:endParaRPr lang="ru-RU"/>
        </a:p>
      </dgm:t>
    </dgm:pt>
    <dgm:pt modelId="{8CFB303F-0F28-4226-8C88-68947BEB3E23}" type="pres">
      <dgm:prSet presAssocID="{7E248A81-8ED4-4D0C-AE02-E004956AE864}" presName="connTx" presStyleLbl="parChTrans1D4" presStyleIdx="3" presStyleCnt="5"/>
      <dgm:spPr/>
      <dgm:t>
        <a:bodyPr/>
        <a:lstStyle/>
        <a:p>
          <a:endParaRPr lang="ru-RU"/>
        </a:p>
      </dgm:t>
    </dgm:pt>
    <dgm:pt modelId="{B7C4FE11-F6B1-40AA-B590-5A54D2A7785D}" type="pres">
      <dgm:prSet presAssocID="{386EEE1A-B2D4-4FDA-8F72-DC39C50FD7F2}" presName="Name30" presStyleCnt="0"/>
      <dgm:spPr/>
    </dgm:pt>
    <dgm:pt modelId="{5186D76D-1A2C-493E-9DBD-D2E81ADDD2BF}" type="pres">
      <dgm:prSet presAssocID="{386EEE1A-B2D4-4FDA-8F72-DC39C50FD7F2}" presName="level2Shape" presStyleLbl="node4" presStyleIdx="3" presStyleCnt="5" custScaleX="343298" custScaleY="102296" custLinFactNeighborX="1221" custLinFactNeighborY="15115"/>
      <dgm:spPr/>
      <dgm:t>
        <a:bodyPr/>
        <a:lstStyle/>
        <a:p>
          <a:endParaRPr lang="ru-RU"/>
        </a:p>
      </dgm:t>
    </dgm:pt>
    <dgm:pt modelId="{B7951225-2592-4CAA-BE05-1D5EC9E88E35}" type="pres">
      <dgm:prSet presAssocID="{386EEE1A-B2D4-4FDA-8F72-DC39C50FD7F2}" presName="hierChild3" presStyleCnt="0"/>
      <dgm:spPr/>
    </dgm:pt>
    <dgm:pt modelId="{667D3810-BD1D-4CA7-861C-3B7A067AC23A}" type="pres">
      <dgm:prSet presAssocID="{628FC6D3-9510-4FCD-808F-0FEB9A82A5B7}" presName="Name25" presStyleLbl="parChTrans1D4" presStyleIdx="4" presStyleCnt="5"/>
      <dgm:spPr/>
      <dgm:t>
        <a:bodyPr/>
        <a:lstStyle/>
        <a:p>
          <a:endParaRPr lang="ru-RU"/>
        </a:p>
      </dgm:t>
    </dgm:pt>
    <dgm:pt modelId="{E9C4DBCD-4A19-4B40-87B3-285D596788AB}" type="pres">
      <dgm:prSet presAssocID="{628FC6D3-9510-4FCD-808F-0FEB9A82A5B7}" presName="connTx" presStyleLbl="parChTrans1D4" presStyleIdx="4" presStyleCnt="5"/>
      <dgm:spPr/>
      <dgm:t>
        <a:bodyPr/>
        <a:lstStyle/>
        <a:p>
          <a:endParaRPr lang="ru-RU"/>
        </a:p>
      </dgm:t>
    </dgm:pt>
    <dgm:pt modelId="{0BE64B03-97E5-4B2E-95D8-1A027735DE55}" type="pres">
      <dgm:prSet presAssocID="{0FBD4510-5447-4075-B0AC-AD23C8281679}" presName="Name30" presStyleCnt="0"/>
      <dgm:spPr/>
    </dgm:pt>
    <dgm:pt modelId="{020F7B33-C5A6-46ED-8798-AD6A665C8DAC}" type="pres">
      <dgm:prSet presAssocID="{0FBD4510-5447-4075-B0AC-AD23C8281679}" presName="level2Shape" presStyleLbl="node4" presStyleIdx="4" presStyleCnt="5" custScaleX="348816" custScaleY="77879" custLinFactNeighborX="1221" custLinFactNeighborY="58725"/>
      <dgm:spPr/>
      <dgm:t>
        <a:bodyPr/>
        <a:lstStyle/>
        <a:p>
          <a:endParaRPr lang="ru-RU"/>
        </a:p>
      </dgm:t>
    </dgm:pt>
    <dgm:pt modelId="{7D5FA337-2781-47D3-AFBA-58F0EE5FBB8C}" type="pres">
      <dgm:prSet presAssocID="{0FBD4510-5447-4075-B0AC-AD23C8281679}" presName="hierChild3" presStyleCnt="0"/>
      <dgm:spPr/>
    </dgm:pt>
    <dgm:pt modelId="{BE64E252-2D04-4851-ABB3-47BD040408D6}" type="pres">
      <dgm:prSet presAssocID="{9F78FF1E-1CDA-4634-BB25-4E3850E2572F}" presName="bgShapesFlow" presStyleCnt="0"/>
      <dgm:spPr/>
    </dgm:pt>
    <dgm:pt modelId="{E8B05376-6D7F-4D40-A975-4AC2E2613A8B}" type="pres">
      <dgm:prSet presAssocID="{16837A97-A607-4A23-9768-C22610348AAB}" presName="rectComp" presStyleCnt="0"/>
      <dgm:spPr/>
    </dgm:pt>
    <dgm:pt modelId="{04BDCCD4-6726-43D5-9FD2-7C72BFAC0A45}" type="pres">
      <dgm:prSet presAssocID="{16837A97-A607-4A23-9768-C22610348AAB}" presName="bgRect" presStyleLbl="bgShp" presStyleIdx="0" presStyleCnt="3" custScaleY="71334" custLinFactNeighborX="-414" custLinFactNeighborY="11820"/>
      <dgm:spPr/>
      <dgm:t>
        <a:bodyPr/>
        <a:lstStyle/>
        <a:p>
          <a:endParaRPr lang="ru-RU"/>
        </a:p>
      </dgm:t>
    </dgm:pt>
    <dgm:pt modelId="{906F7EFE-C4BC-48FA-BA8E-3FA78F545953}" type="pres">
      <dgm:prSet presAssocID="{16837A97-A607-4A23-9768-C22610348AA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8202-AEEB-4BFB-901C-23D07509A9B2}" type="pres">
      <dgm:prSet presAssocID="{16837A97-A607-4A23-9768-C22610348AAB}" presName="spComp" presStyleCnt="0"/>
      <dgm:spPr/>
    </dgm:pt>
    <dgm:pt modelId="{2CBBFBEE-E0AF-49BB-AC0D-6C47AFF2FBAF}" type="pres">
      <dgm:prSet presAssocID="{16837A97-A607-4A23-9768-C22610348AAB}" presName="hSp" presStyleCnt="0"/>
      <dgm:spPr/>
    </dgm:pt>
    <dgm:pt modelId="{5B63C49E-73F9-44A9-98F4-51EBBBFF64BA}" type="pres">
      <dgm:prSet presAssocID="{413BB72F-2132-401E-B52B-D67786220EDA}" presName="rectComp" presStyleCnt="0"/>
      <dgm:spPr/>
    </dgm:pt>
    <dgm:pt modelId="{0BFBEC64-80AB-425D-8B7A-3096C3C190E4}" type="pres">
      <dgm:prSet presAssocID="{413BB72F-2132-401E-B52B-D67786220EDA}" presName="bgRect" presStyleLbl="bgShp" presStyleIdx="1" presStyleCnt="3" custScaleY="71912" custLinFactNeighborX="-541" custLinFactNeighborY="12109"/>
      <dgm:spPr/>
      <dgm:t>
        <a:bodyPr/>
        <a:lstStyle/>
        <a:p>
          <a:endParaRPr lang="ru-RU"/>
        </a:p>
      </dgm:t>
    </dgm:pt>
    <dgm:pt modelId="{146DD520-2E61-49AF-9CB7-A9B2309D9520}" type="pres">
      <dgm:prSet presAssocID="{413BB72F-2132-401E-B52B-D67786220ED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7C2E-78B4-4E08-9098-797EDA06906B}" type="pres">
      <dgm:prSet presAssocID="{413BB72F-2132-401E-B52B-D67786220EDA}" presName="spComp" presStyleCnt="0"/>
      <dgm:spPr/>
    </dgm:pt>
    <dgm:pt modelId="{09BB5004-B40D-465A-843D-E01E721733E8}" type="pres">
      <dgm:prSet presAssocID="{413BB72F-2132-401E-B52B-D67786220EDA}" presName="hSp" presStyleCnt="0"/>
      <dgm:spPr/>
    </dgm:pt>
    <dgm:pt modelId="{57FF8891-331A-4351-A4D4-73B299E4A188}" type="pres">
      <dgm:prSet presAssocID="{B1D991E6-7473-4214-A66D-A8D815FE809D}" presName="rectComp" presStyleCnt="0"/>
      <dgm:spPr/>
    </dgm:pt>
    <dgm:pt modelId="{23114B95-3A8B-49D3-8626-6493DBE3D385}" type="pres">
      <dgm:prSet presAssocID="{B1D991E6-7473-4214-A66D-A8D815FE809D}" presName="bgRect" presStyleLbl="bgShp" presStyleIdx="2" presStyleCnt="3" custAng="0" custScaleX="544387" custScaleY="72480" custLinFactNeighborX="1992" custLinFactNeighborY="11558"/>
      <dgm:spPr/>
      <dgm:t>
        <a:bodyPr/>
        <a:lstStyle/>
        <a:p>
          <a:endParaRPr lang="ru-RU"/>
        </a:p>
      </dgm:t>
    </dgm:pt>
    <dgm:pt modelId="{FD2F8673-8C42-418E-960B-F00791F9BDE7}" type="pres">
      <dgm:prSet presAssocID="{B1D991E6-7473-4214-A66D-A8D815FE809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9D5E6-260B-4A08-9527-77FF980738F5}" type="presOf" srcId="{95131334-62B5-4E0B-A994-A75D839DC1FD}" destId="{18A99FD3-420C-4BA5-BAA9-7F7C8365E785}" srcOrd="0" destOrd="0" presId="urn:microsoft.com/office/officeart/2005/8/layout/hierarchy5"/>
    <dgm:cxn modelId="{F63C23EF-903F-4A0C-A864-604FDE39EF88}" type="presOf" srcId="{628FC6D3-9510-4FCD-808F-0FEB9A82A5B7}" destId="{E9C4DBCD-4A19-4B40-87B3-285D596788AB}" srcOrd="1" destOrd="0" presId="urn:microsoft.com/office/officeart/2005/8/layout/hierarchy5"/>
    <dgm:cxn modelId="{70AD14A1-838E-4CFB-B46B-B1867813E44C}" type="presOf" srcId="{3903BEEA-E4FA-4039-B9D9-1EC3024DAD8F}" destId="{5869E566-A3EF-4B07-AFC4-0A763916B897}" srcOrd="0" destOrd="0" presId="urn:microsoft.com/office/officeart/2005/8/layout/hierarchy5"/>
    <dgm:cxn modelId="{464462EC-DB38-4DAA-9E1F-7C30CC40BA3C}" type="presOf" srcId="{F5E67456-C4D6-4F93-8D33-16567C5BF585}" destId="{0A867C57-E5C7-4A86-94F0-9FFE0201BCB3}" srcOrd="1" destOrd="0" presId="urn:microsoft.com/office/officeart/2005/8/layout/hierarchy5"/>
    <dgm:cxn modelId="{738059BF-44AF-4C15-B0CA-F52FC3BFF941}" type="presOf" srcId="{16837A97-A607-4A23-9768-C22610348AAB}" destId="{906F7EFE-C4BC-48FA-BA8E-3FA78F545953}" srcOrd="1" destOrd="0" presId="urn:microsoft.com/office/officeart/2005/8/layout/hierarchy5"/>
    <dgm:cxn modelId="{1F418A8A-6B1B-4447-BD16-F4B40BAC4B4F}" type="presOf" srcId="{B1D991E6-7473-4214-A66D-A8D815FE809D}" destId="{FD2F8673-8C42-418E-960B-F00791F9BDE7}" srcOrd="1" destOrd="0" presId="urn:microsoft.com/office/officeart/2005/8/layout/hierarchy5"/>
    <dgm:cxn modelId="{3B99C23B-FA11-49C3-AC19-7EBEE0E4FD29}" srcId="{EA107013-B8D8-4F7F-9F37-4604F3FF833E}" destId="{B07F49EC-9849-45BA-A03C-D1B71D1F24E9}" srcOrd="0" destOrd="0" parTransId="{05DC9FA5-F3B3-42A1-81AE-54EB11A41477}" sibTransId="{92865442-A93D-4615-836E-DCF4B402E2B4}"/>
    <dgm:cxn modelId="{8FA51B41-EC6F-40F8-81FE-2D57990C3A1B}" type="presOf" srcId="{B1D991E6-7473-4214-A66D-A8D815FE809D}" destId="{23114B95-3A8B-49D3-8626-6493DBE3D385}" srcOrd="0" destOrd="0" presId="urn:microsoft.com/office/officeart/2005/8/layout/hierarchy5"/>
    <dgm:cxn modelId="{0994B16F-2D11-4E9C-A444-6CE2993765FC}" srcId="{9F78FF1E-1CDA-4634-BB25-4E3850E2572F}" destId="{413BB72F-2132-401E-B52B-D67786220EDA}" srcOrd="2" destOrd="0" parTransId="{10ACC6E6-4CAB-4DEB-AB27-8E25D70E40D5}" sibTransId="{3D3102C2-43A9-4BD4-92CE-9100DEB8DCA8}"/>
    <dgm:cxn modelId="{4258F503-44DB-4468-ABF2-A8C2A7F2BD93}" srcId="{B40DB4A9-C82E-4C71-B073-F293B9416DE7}" destId="{EA107013-B8D8-4F7F-9F37-4604F3FF833E}" srcOrd="0" destOrd="0" parTransId="{1E502D33-C788-4A57-914F-9946F75EE88D}" sibTransId="{0C9B3B67-ACF2-4C21-91D4-229C10C8C25D}"/>
    <dgm:cxn modelId="{6823DFB4-FB1F-4234-B09E-E7718DD87012}" type="presOf" srcId="{1E502D33-C788-4A57-914F-9946F75EE88D}" destId="{D8C18BB3-C8C5-4CE3-A4B7-596D77C39EBA}" srcOrd="0" destOrd="0" presId="urn:microsoft.com/office/officeart/2005/8/layout/hierarchy5"/>
    <dgm:cxn modelId="{63F8E139-1191-4CA2-BBA8-CA54A652FB8F}" type="presOf" srcId="{3903BEEA-E4FA-4039-B9D9-1EC3024DAD8F}" destId="{4E8042F2-28B7-4167-876A-9985A47A33E3}" srcOrd="1" destOrd="0" presId="urn:microsoft.com/office/officeart/2005/8/layout/hierarchy5"/>
    <dgm:cxn modelId="{A8C39E8E-05CD-4BD4-983F-BC35F4F9EAC3}" srcId="{9F78FF1E-1CDA-4634-BB25-4E3850E2572F}" destId="{16837A97-A607-4A23-9768-C22610348AAB}" srcOrd="1" destOrd="0" parTransId="{522D4984-ED73-43AE-9C80-10291C90CF2E}" sibTransId="{56C925EF-2A64-4868-8E44-E8D069856F9A}"/>
    <dgm:cxn modelId="{5E766E50-25DC-4793-A7C9-850E4D0A684B}" type="presOf" srcId="{95131334-62B5-4E0B-A994-A75D839DC1FD}" destId="{1E25960C-A179-4C61-9750-EC8595808931}" srcOrd="1" destOrd="0" presId="urn:microsoft.com/office/officeart/2005/8/layout/hierarchy5"/>
    <dgm:cxn modelId="{A386A580-C60D-4E08-9374-476A4AEC65C4}" type="presOf" srcId="{B07F49EC-9849-45BA-A03C-D1B71D1F24E9}" destId="{F434345E-07BD-4879-8180-ABC62EA80215}" srcOrd="0" destOrd="0" presId="urn:microsoft.com/office/officeart/2005/8/layout/hierarchy5"/>
    <dgm:cxn modelId="{C1BAD1B3-98F3-4D7C-A4F6-65B5C041A290}" type="presOf" srcId="{5D204058-B3F7-4BA1-A7E1-6F14F660CBD6}" destId="{EC7C8A2F-35E7-4CE7-9D8F-2E54F639C322}" srcOrd="0" destOrd="0" presId="urn:microsoft.com/office/officeart/2005/8/layout/hierarchy5"/>
    <dgm:cxn modelId="{6B75E841-0739-46D7-8973-E34206D27F94}" srcId="{EA107013-B8D8-4F7F-9F37-4604F3FF833E}" destId="{386EEE1A-B2D4-4FDA-8F72-DC39C50FD7F2}" srcOrd="2" destOrd="0" parTransId="{7E248A81-8ED4-4D0C-AE02-E004956AE864}" sibTransId="{E9ADD198-E5D6-4CF1-9012-F19FDFCDAD4E}"/>
    <dgm:cxn modelId="{48B7DB0E-19D2-4CF5-81B2-A2ACB64BF864}" srcId="{EA107013-B8D8-4F7F-9F37-4604F3FF833E}" destId="{0FBD4510-5447-4075-B0AC-AD23C8281679}" srcOrd="3" destOrd="0" parTransId="{628FC6D3-9510-4FCD-808F-0FEB9A82A5B7}" sibTransId="{28888D3A-36E8-4C9D-A08E-4FEF0382EC99}"/>
    <dgm:cxn modelId="{28A6E8D6-F996-4537-958C-A3CEE416F8A5}" type="presOf" srcId="{05DC9FA5-F3B3-42A1-81AE-54EB11A41477}" destId="{9D7F3FBE-2760-4E9B-9A5A-C8BFD362F42E}" srcOrd="1" destOrd="0" presId="urn:microsoft.com/office/officeart/2005/8/layout/hierarchy5"/>
    <dgm:cxn modelId="{C7FC0C87-0179-485E-AF0C-8F6D38FDDDDF}" type="presOf" srcId="{413BB72F-2132-401E-B52B-D67786220EDA}" destId="{0BFBEC64-80AB-425D-8B7A-3096C3C190E4}" srcOrd="0" destOrd="0" presId="urn:microsoft.com/office/officeart/2005/8/layout/hierarchy5"/>
    <dgm:cxn modelId="{0A1ED10D-8C48-4EC7-96B3-D406F6E289D4}" type="presOf" srcId="{9F78FF1E-1CDA-4634-BB25-4E3850E2572F}" destId="{CE054C0E-17AB-4625-8C81-FB9C031DD4EE}" srcOrd="0" destOrd="0" presId="urn:microsoft.com/office/officeart/2005/8/layout/hierarchy5"/>
    <dgm:cxn modelId="{1F49935F-DE04-4CC6-B114-77D3AEFE085D}" type="presOf" srcId="{0FBD4510-5447-4075-B0AC-AD23C8281679}" destId="{020F7B33-C5A6-46ED-8798-AD6A665C8DAC}" srcOrd="0" destOrd="0" presId="urn:microsoft.com/office/officeart/2005/8/layout/hierarchy5"/>
    <dgm:cxn modelId="{7BBB585E-DB6C-43AD-86F3-2D70688872AB}" type="presOf" srcId="{EC155DF0-5F36-45B8-BC95-124592B54B32}" destId="{FBFC39E7-4DC2-45C1-9FB6-83C38A6EAF69}" srcOrd="0" destOrd="0" presId="urn:microsoft.com/office/officeart/2005/8/layout/hierarchy5"/>
    <dgm:cxn modelId="{0526AA6C-DCEE-4052-AAA7-43354FE66524}" type="presOf" srcId="{413BB72F-2132-401E-B52B-D67786220EDA}" destId="{146DD520-2E61-49AF-9CB7-A9B2309D9520}" srcOrd="1" destOrd="0" presId="urn:microsoft.com/office/officeart/2005/8/layout/hierarchy5"/>
    <dgm:cxn modelId="{5C602D8C-3B38-4E43-ABF7-2C3495C9422B}" type="presOf" srcId="{F5E67456-C4D6-4F93-8D33-16567C5BF585}" destId="{13233494-A242-49B4-9771-4EA8827A27A0}" srcOrd="0" destOrd="0" presId="urn:microsoft.com/office/officeart/2005/8/layout/hierarchy5"/>
    <dgm:cxn modelId="{A378E9BD-3041-4E06-A20C-96F2BFA0F12F}" srcId="{EC155DF0-5F36-45B8-BC95-124592B54B32}" destId="{5D204058-B3F7-4BA1-A7E1-6F14F660CBD6}" srcOrd="0" destOrd="0" parTransId="{3903BEEA-E4FA-4039-B9D9-1EC3024DAD8F}" sibTransId="{460837A9-E8C3-4BF9-84DE-643606BC24EC}"/>
    <dgm:cxn modelId="{8D116618-661B-43CE-998A-A399A90CC156}" type="presOf" srcId="{1E502D33-C788-4A57-914F-9946F75EE88D}" destId="{70738FF7-862B-46EE-9DBF-62D3ED83C934}" srcOrd="1" destOrd="0" presId="urn:microsoft.com/office/officeart/2005/8/layout/hierarchy5"/>
    <dgm:cxn modelId="{F5062793-716F-4E23-A7DB-C13B1B9E6AC4}" type="presOf" srcId="{EA107013-B8D8-4F7F-9F37-4604F3FF833E}" destId="{E74283B3-0728-40B8-929F-DD0680F9A790}" srcOrd="0" destOrd="0" presId="urn:microsoft.com/office/officeart/2005/8/layout/hierarchy5"/>
    <dgm:cxn modelId="{0CF07998-3C2C-4E6C-9FB8-5DD2BB738F62}" srcId="{9F78FF1E-1CDA-4634-BB25-4E3850E2572F}" destId="{EC155DF0-5F36-45B8-BC95-124592B54B32}" srcOrd="0" destOrd="0" parTransId="{6C49B5C8-0BCD-44E2-99DD-07BB6110EC5D}" sibTransId="{FDCCE97D-6A62-4942-A3F3-E2ADBA60ACAC}"/>
    <dgm:cxn modelId="{060540A8-48C3-4A4B-82CC-5E94DC5B1C08}" type="presOf" srcId="{7E248A81-8ED4-4D0C-AE02-E004956AE864}" destId="{EB004F0F-E050-478A-A4A5-E04A68F2AC81}" srcOrd="0" destOrd="0" presId="urn:microsoft.com/office/officeart/2005/8/layout/hierarchy5"/>
    <dgm:cxn modelId="{2FA98801-4CCA-43AB-B980-1B78938A69A0}" type="presOf" srcId="{562D674A-B0EB-4A30-866E-1C7224FA9C94}" destId="{149AE0F6-F143-4134-85E6-F9DA5B3BCE56}" srcOrd="0" destOrd="0" presId="urn:microsoft.com/office/officeart/2005/8/layout/hierarchy5"/>
    <dgm:cxn modelId="{70DEE252-2484-45B5-8AA2-2CFC1EF4A1BF}" srcId="{9F78FF1E-1CDA-4634-BB25-4E3850E2572F}" destId="{B1D991E6-7473-4214-A66D-A8D815FE809D}" srcOrd="3" destOrd="0" parTransId="{8C43A2FA-6139-4076-8848-5B10FC34E0BB}" sibTransId="{24FDB190-727D-4452-A0B9-4405785D05E3}"/>
    <dgm:cxn modelId="{4854FBDB-ABA5-4B2A-81EA-51D4E20F90E9}" srcId="{5D204058-B3F7-4BA1-A7E1-6F14F660CBD6}" destId="{B40DB4A9-C82E-4C71-B073-F293B9416DE7}" srcOrd="0" destOrd="0" parTransId="{95131334-62B5-4E0B-A994-A75D839DC1FD}" sibTransId="{D3634E22-29A7-4310-90FA-7606DE12F1D7}"/>
    <dgm:cxn modelId="{08F79215-A0FC-4D25-BE10-D44FB8549F29}" type="presOf" srcId="{B40DB4A9-C82E-4C71-B073-F293B9416DE7}" destId="{5008A636-0F16-4041-A1B9-B5D1717D789C}" srcOrd="0" destOrd="0" presId="urn:microsoft.com/office/officeart/2005/8/layout/hierarchy5"/>
    <dgm:cxn modelId="{E0A69164-6454-4EA9-A278-368B2E5504EC}" type="presOf" srcId="{386EEE1A-B2D4-4FDA-8F72-DC39C50FD7F2}" destId="{5186D76D-1A2C-493E-9DBD-D2E81ADDD2BF}" srcOrd="0" destOrd="0" presId="urn:microsoft.com/office/officeart/2005/8/layout/hierarchy5"/>
    <dgm:cxn modelId="{FBF9C869-75BB-4BCD-958E-B9529E974AE7}" type="presOf" srcId="{05DC9FA5-F3B3-42A1-81AE-54EB11A41477}" destId="{DD37461E-16C9-4825-942D-5002F4033D5C}" srcOrd="0" destOrd="0" presId="urn:microsoft.com/office/officeart/2005/8/layout/hierarchy5"/>
    <dgm:cxn modelId="{34E0816E-CAF0-48EC-B9C1-6305BAACC084}" srcId="{EA107013-B8D8-4F7F-9F37-4604F3FF833E}" destId="{562D674A-B0EB-4A30-866E-1C7224FA9C94}" srcOrd="1" destOrd="0" parTransId="{F5E67456-C4D6-4F93-8D33-16567C5BF585}" sibTransId="{D2F2E778-1B1C-47BA-B1D9-79FD29054B86}"/>
    <dgm:cxn modelId="{CD161184-DC0B-43B4-B036-92B430EC469D}" type="presOf" srcId="{16837A97-A607-4A23-9768-C22610348AAB}" destId="{04BDCCD4-6726-43D5-9FD2-7C72BFAC0A45}" srcOrd="0" destOrd="0" presId="urn:microsoft.com/office/officeart/2005/8/layout/hierarchy5"/>
    <dgm:cxn modelId="{4E6B840A-CB90-4D9B-8869-E22F3E982E91}" type="presOf" srcId="{7E248A81-8ED4-4D0C-AE02-E004956AE864}" destId="{8CFB303F-0F28-4226-8C88-68947BEB3E23}" srcOrd="1" destOrd="0" presId="urn:microsoft.com/office/officeart/2005/8/layout/hierarchy5"/>
    <dgm:cxn modelId="{03E6F851-F43A-49EE-A09E-A847C27ADC73}" type="presOf" srcId="{628FC6D3-9510-4FCD-808F-0FEB9A82A5B7}" destId="{667D3810-BD1D-4CA7-861C-3B7A067AC23A}" srcOrd="0" destOrd="0" presId="urn:microsoft.com/office/officeart/2005/8/layout/hierarchy5"/>
    <dgm:cxn modelId="{D027BB5C-D4DD-4274-AD9C-35102D2F17DD}" type="presParOf" srcId="{CE054C0E-17AB-4625-8C81-FB9C031DD4EE}" destId="{470ADEC5-38F8-4CF7-87D4-4CB56918BB76}" srcOrd="0" destOrd="0" presId="urn:microsoft.com/office/officeart/2005/8/layout/hierarchy5"/>
    <dgm:cxn modelId="{CBD1EC6C-EADC-477B-B2F5-7DBA0B677411}" type="presParOf" srcId="{470ADEC5-38F8-4CF7-87D4-4CB56918BB76}" destId="{D6B5B6B0-AABD-48D5-8EFD-FDAF064E98B2}" srcOrd="0" destOrd="0" presId="urn:microsoft.com/office/officeart/2005/8/layout/hierarchy5"/>
    <dgm:cxn modelId="{587A750E-A00B-48FC-B576-E79B99AFD7E9}" type="presParOf" srcId="{470ADEC5-38F8-4CF7-87D4-4CB56918BB76}" destId="{4B0245E4-B1D8-48D7-8923-5F9DFB017EF1}" srcOrd="1" destOrd="0" presId="urn:microsoft.com/office/officeart/2005/8/layout/hierarchy5"/>
    <dgm:cxn modelId="{C385100D-A83C-4E85-8129-4A193B3496C3}" type="presParOf" srcId="{4B0245E4-B1D8-48D7-8923-5F9DFB017EF1}" destId="{82B45024-84FC-4401-9BB1-BE16502BD05B}" srcOrd="0" destOrd="0" presId="urn:microsoft.com/office/officeart/2005/8/layout/hierarchy5"/>
    <dgm:cxn modelId="{B43CFA33-D87C-4928-8860-53B90EC6C965}" type="presParOf" srcId="{82B45024-84FC-4401-9BB1-BE16502BD05B}" destId="{FBFC39E7-4DC2-45C1-9FB6-83C38A6EAF69}" srcOrd="0" destOrd="0" presId="urn:microsoft.com/office/officeart/2005/8/layout/hierarchy5"/>
    <dgm:cxn modelId="{971252DA-77E1-4DFF-936E-51E582B450D1}" type="presParOf" srcId="{82B45024-84FC-4401-9BB1-BE16502BD05B}" destId="{71F2A0D9-239E-4A51-8E65-329877AA281F}" srcOrd="1" destOrd="0" presId="urn:microsoft.com/office/officeart/2005/8/layout/hierarchy5"/>
    <dgm:cxn modelId="{03DEFB78-D96E-41A5-976F-5EF081291BCD}" type="presParOf" srcId="{71F2A0D9-239E-4A51-8E65-329877AA281F}" destId="{5869E566-A3EF-4B07-AFC4-0A763916B897}" srcOrd="0" destOrd="0" presId="urn:microsoft.com/office/officeart/2005/8/layout/hierarchy5"/>
    <dgm:cxn modelId="{AB974401-5856-4E04-94DC-01CEAB9C942F}" type="presParOf" srcId="{5869E566-A3EF-4B07-AFC4-0A763916B897}" destId="{4E8042F2-28B7-4167-876A-9985A47A33E3}" srcOrd="0" destOrd="0" presId="urn:microsoft.com/office/officeart/2005/8/layout/hierarchy5"/>
    <dgm:cxn modelId="{E912FF6E-3C30-4B30-B0B5-970DAE40288C}" type="presParOf" srcId="{71F2A0D9-239E-4A51-8E65-329877AA281F}" destId="{9EF42E16-3BAC-46FF-8B01-851EAD49960C}" srcOrd="1" destOrd="0" presId="urn:microsoft.com/office/officeart/2005/8/layout/hierarchy5"/>
    <dgm:cxn modelId="{14FCAF2A-3954-409F-A735-AF90C8E7FF06}" type="presParOf" srcId="{9EF42E16-3BAC-46FF-8B01-851EAD49960C}" destId="{EC7C8A2F-35E7-4CE7-9D8F-2E54F639C322}" srcOrd="0" destOrd="0" presId="urn:microsoft.com/office/officeart/2005/8/layout/hierarchy5"/>
    <dgm:cxn modelId="{6416EF2B-050A-485B-8888-3A625EA0D099}" type="presParOf" srcId="{9EF42E16-3BAC-46FF-8B01-851EAD49960C}" destId="{1466C40C-5D1B-4DD1-96A1-B414BBC3E1EB}" srcOrd="1" destOrd="0" presId="urn:microsoft.com/office/officeart/2005/8/layout/hierarchy5"/>
    <dgm:cxn modelId="{29E979D9-E683-4F0C-AF50-FF49ED42215D}" type="presParOf" srcId="{1466C40C-5D1B-4DD1-96A1-B414BBC3E1EB}" destId="{18A99FD3-420C-4BA5-BAA9-7F7C8365E785}" srcOrd="0" destOrd="0" presId="urn:microsoft.com/office/officeart/2005/8/layout/hierarchy5"/>
    <dgm:cxn modelId="{67FBD235-CD6F-48F7-97F1-5E6230A1181D}" type="presParOf" srcId="{18A99FD3-420C-4BA5-BAA9-7F7C8365E785}" destId="{1E25960C-A179-4C61-9750-EC8595808931}" srcOrd="0" destOrd="0" presId="urn:microsoft.com/office/officeart/2005/8/layout/hierarchy5"/>
    <dgm:cxn modelId="{94B85579-DB95-47E9-B98E-13D37A0741F1}" type="presParOf" srcId="{1466C40C-5D1B-4DD1-96A1-B414BBC3E1EB}" destId="{31745381-7E85-4255-A861-69A8561F9961}" srcOrd="1" destOrd="0" presId="urn:microsoft.com/office/officeart/2005/8/layout/hierarchy5"/>
    <dgm:cxn modelId="{319E207A-F245-439D-B7B8-250D916E6682}" type="presParOf" srcId="{31745381-7E85-4255-A861-69A8561F9961}" destId="{5008A636-0F16-4041-A1B9-B5D1717D789C}" srcOrd="0" destOrd="0" presId="urn:microsoft.com/office/officeart/2005/8/layout/hierarchy5"/>
    <dgm:cxn modelId="{823267B2-C0C5-47A8-AC21-F83AB1A567AE}" type="presParOf" srcId="{31745381-7E85-4255-A861-69A8561F9961}" destId="{3532B6DB-DD20-49F8-92F8-B8624886BF12}" srcOrd="1" destOrd="0" presId="urn:microsoft.com/office/officeart/2005/8/layout/hierarchy5"/>
    <dgm:cxn modelId="{8CE75121-D52B-479B-9129-4B5331A28649}" type="presParOf" srcId="{3532B6DB-DD20-49F8-92F8-B8624886BF12}" destId="{D8C18BB3-C8C5-4CE3-A4B7-596D77C39EBA}" srcOrd="0" destOrd="0" presId="urn:microsoft.com/office/officeart/2005/8/layout/hierarchy5"/>
    <dgm:cxn modelId="{F6B6BBBE-9C42-43CF-9125-68DDC6C56CC1}" type="presParOf" srcId="{D8C18BB3-C8C5-4CE3-A4B7-596D77C39EBA}" destId="{70738FF7-862B-46EE-9DBF-62D3ED83C934}" srcOrd="0" destOrd="0" presId="urn:microsoft.com/office/officeart/2005/8/layout/hierarchy5"/>
    <dgm:cxn modelId="{8CF4D403-D15B-4C0A-AC05-E2DCE532CD77}" type="presParOf" srcId="{3532B6DB-DD20-49F8-92F8-B8624886BF12}" destId="{4FAE43AB-8374-42A8-963C-3D543043E06F}" srcOrd="1" destOrd="0" presId="urn:microsoft.com/office/officeart/2005/8/layout/hierarchy5"/>
    <dgm:cxn modelId="{ECD75CAF-0F9A-4151-9667-1288D559E1E5}" type="presParOf" srcId="{4FAE43AB-8374-42A8-963C-3D543043E06F}" destId="{E74283B3-0728-40B8-929F-DD0680F9A790}" srcOrd="0" destOrd="0" presId="urn:microsoft.com/office/officeart/2005/8/layout/hierarchy5"/>
    <dgm:cxn modelId="{76DFDBF6-86BF-4B69-A07E-BAEDFE83F498}" type="presParOf" srcId="{4FAE43AB-8374-42A8-963C-3D543043E06F}" destId="{C9D4C92C-F58F-4DDD-A41F-DE9CC63F0BBB}" srcOrd="1" destOrd="0" presId="urn:microsoft.com/office/officeart/2005/8/layout/hierarchy5"/>
    <dgm:cxn modelId="{557806E4-B855-49D3-9514-E52E4E348E28}" type="presParOf" srcId="{C9D4C92C-F58F-4DDD-A41F-DE9CC63F0BBB}" destId="{DD37461E-16C9-4825-942D-5002F4033D5C}" srcOrd="0" destOrd="0" presId="urn:microsoft.com/office/officeart/2005/8/layout/hierarchy5"/>
    <dgm:cxn modelId="{9658CF04-60BA-4AAC-AE27-9BBC0A051670}" type="presParOf" srcId="{DD37461E-16C9-4825-942D-5002F4033D5C}" destId="{9D7F3FBE-2760-4E9B-9A5A-C8BFD362F42E}" srcOrd="0" destOrd="0" presId="urn:microsoft.com/office/officeart/2005/8/layout/hierarchy5"/>
    <dgm:cxn modelId="{2D73A87E-ADD6-48EC-8DD7-DD257573EF3A}" type="presParOf" srcId="{C9D4C92C-F58F-4DDD-A41F-DE9CC63F0BBB}" destId="{6ED5D70B-1D1E-46A1-81A8-E5D6F1AA1D52}" srcOrd="1" destOrd="0" presId="urn:microsoft.com/office/officeart/2005/8/layout/hierarchy5"/>
    <dgm:cxn modelId="{72534646-96D5-4F20-B558-6179D5AA3298}" type="presParOf" srcId="{6ED5D70B-1D1E-46A1-81A8-E5D6F1AA1D52}" destId="{F434345E-07BD-4879-8180-ABC62EA80215}" srcOrd="0" destOrd="0" presId="urn:microsoft.com/office/officeart/2005/8/layout/hierarchy5"/>
    <dgm:cxn modelId="{5CE3C459-AE31-4027-B163-13EC44D446B2}" type="presParOf" srcId="{6ED5D70B-1D1E-46A1-81A8-E5D6F1AA1D52}" destId="{7A253197-22DF-43D7-B5FC-1C3FE42050C6}" srcOrd="1" destOrd="0" presId="urn:microsoft.com/office/officeart/2005/8/layout/hierarchy5"/>
    <dgm:cxn modelId="{7867FE11-6D43-4658-BFB3-65A7DD5EE97F}" type="presParOf" srcId="{C9D4C92C-F58F-4DDD-A41F-DE9CC63F0BBB}" destId="{13233494-A242-49B4-9771-4EA8827A27A0}" srcOrd="2" destOrd="0" presId="urn:microsoft.com/office/officeart/2005/8/layout/hierarchy5"/>
    <dgm:cxn modelId="{EBD8CE68-9D20-4408-AA53-681378D79BF0}" type="presParOf" srcId="{13233494-A242-49B4-9771-4EA8827A27A0}" destId="{0A867C57-E5C7-4A86-94F0-9FFE0201BCB3}" srcOrd="0" destOrd="0" presId="urn:microsoft.com/office/officeart/2005/8/layout/hierarchy5"/>
    <dgm:cxn modelId="{159C9981-FE2C-4D70-864E-7999F5B993FA}" type="presParOf" srcId="{C9D4C92C-F58F-4DDD-A41F-DE9CC63F0BBB}" destId="{4316294F-4E3A-48FE-9126-9E5181078361}" srcOrd="3" destOrd="0" presId="urn:microsoft.com/office/officeart/2005/8/layout/hierarchy5"/>
    <dgm:cxn modelId="{3E4C5F48-566F-4BBC-97B6-65B861D7C239}" type="presParOf" srcId="{4316294F-4E3A-48FE-9126-9E5181078361}" destId="{149AE0F6-F143-4134-85E6-F9DA5B3BCE56}" srcOrd="0" destOrd="0" presId="urn:microsoft.com/office/officeart/2005/8/layout/hierarchy5"/>
    <dgm:cxn modelId="{A840D95D-155E-4DE8-9D23-48FD8F069C03}" type="presParOf" srcId="{4316294F-4E3A-48FE-9126-9E5181078361}" destId="{876FFE3E-A5DF-4979-855E-5CA70E8C240E}" srcOrd="1" destOrd="0" presId="urn:microsoft.com/office/officeart/2005/8/layout/hierarchy5"/>
    <dgm:cxn modelId="{17A85459-0395-49CA-B31E-FF7F0408AEC0}" type="presParOf" srcId="{C9D4C92C-F58F-4DDD-A41F-DE9CC63F0BBB}" destId="{EB004F0F-E050-478A-A4A5-E04A68F2AC81}" srcOrd="4" destOrd="0" presId="urn:microsoft.com/office/officeart/2005/8/layout/hierarchy5"/>
    <dgm:cxn modelId="{F8F412EC-FC90-4E24-B7A4-A0D35C3C6AB8}" type="presParOf" srcId="{EB004F0F-E050-478A-A4A5-E04A68F2AC81}" destId="{8CFB303F-0F28-4226-8C88-68947BEB3E23}" srcOrd="0" destOrd="0" presId="urn:microsoft.com/office/officeart/2005/8/layout/hierarchy5"/>
    <dgm:cxn modelId="{47364741-54DE-4F69-B650-ACAA414F5D66}" type="presParOf" srcId="{C9D4C92C-F58F-4DDD-A41F-DE9CC63F0BBB}" destId="{B7C4FE11-F6B1-40AA-B590-5A54D2A7785D}" srcOrd="5" destOrd="0" presId="urn:microsoft.com/office/officeart/2005/8/layout/hierarchy5"/>
    <dgm:cxn modelId="{4650B352-7D4D-4D0A-98F4-D0757AC40CD5}" type="presParOf" srcId="{B7C4FE11-F6B1-40AA-B590-5A54D2A7785D}" destId="{5186D76D-1A2C-493E-9DBD-D2E81ADDD2BF}" srcOrd="0" destOrd="0" presId="urn:microsoft.com/office/officeart/2005/8/layout/hierarchy5"/>
    <dgm:cxn modelId="{DC0725F2-AA9C-484C-8888-E0BD06B0A0C3}" type="presParOf" srcId="{B7C4FE11-F6B1-40AA-B590-5A54D2A7785D}" destId="{B7951225-2592-4CAA-BE05-1D5EC9E88E35}" srcOrd="1" destOrd="0" presId="urn:microsoft.com/office/officeart/2005/8/layout/hierarchy5"/>
    <dgm:cxn modelId="{292C10B6-D572-4076-9686-0CDC62C8791F}" type="presParOf" srcId="{C9D4C92C-F58F-4DDD-A41F-DE9CC63F0BBB}" destId="{667D3810-BD1D-4CA7-861C-3B7A067AC23A}" srcOrd="6" destOrd="0" presId="urn:microsoft.com/office/officeart/2005/8/layout/hierarchy5"/>
    <dgm:cxn modelId="{C6440355-9F71-45CC-91D1-6C3B0685EEC6}" type="presParOf" srcId="{667D3810-BD1D-4CA7-861C-3B7A067AC23A}" destId="{E9C4DBCD-4A19-4B40-87B3-285D596788AB}" srcOrd="0" destOrd="0" presId="urn:microsoft.com/office/officeart/2005/8/layout/hierarchy5"/>
    <dgm:cxn modelId="{3CB1C50E-1A7F-4420-B706-29D295EA3480}" type="presParOf" srcId="{C9D4C92C-F58F-4DDD-A41F-DE9CC63F0BBB}" destId="{0BE64B03-97E5-4B2E-95D8-1A027735DE55}" srcOrd="7" destOrd="0" presId="urn:microsoft.com/office/officeart/2005/8/layout/hierarchy5"/>
    <dgm:cxn modelId="{734D5A46-9C37-4578-AA21-D2065EDB81A4}" type="presParOf" srcId="{0BE64B03-97E5-4B2E-95D8-1A027735DE55}" destId="{020F7B33-C5A6-46ED-8798-AD6A665C8DAC}" srcOrd="0" destOrd="0" presId="urn:microsoft.com/office/officeart/2005/8/layout/hierarchy5"/>
    <dgm:cxn modelId="{60886302-67EA-4C8A-B8DB-797783EB40F6}" type="presParOf" srcId="{0BE64B03-97E5-4B2E-95D8-1A027735DE55}" destId="{7D5FA337-2781-47D3-AFBA-58F0EE5FBB8C}" srcOrd="1" destOrd="0" presId="urn:microsoft.com/office/officeart/2005/8/layout/hierarchy5"/>
    <dgm:cxn modelId="{FCF2465C-5957-43D5-A138-F19836C58FD9}" type="presParOf" srcId="{CE054C0E-17AB-4625-8C81-FB9C031DD4EE}" destId="{BE64E252-2D04-4851-ABB3-47BD040408D6}" srcOrd="1" destOrd="0" presId="urn:microsoft.com/office/officeart/2005/8/layout/hierarchy5"/>
    <dgm:cxn modelId="{FA4750A1-1845-405B-9649-8DDDF1A81090}" type="presParOf" srcId="{BE64E252-2D04-4851-ABB3-47BD040408D6}" destId="{E8B05376-6D7F-4D40-A975-4AC2E2613A8B}" srcOrd="0" destOrd="0" presId="urn:microsoft.com/office/officeart/2005/8/layout/hierarchy5"/>
    <dgm:cxn modelId="{03D06EDD-8F7D-4CF4-A134-9133EC7986CF}" type="presParOf" srcId="{E8B05376-6D7F-4D40-A975-4AC2E2613A8B}" destId="{04BDCCD4-6726-43D5-9FD2-7C72BFAC0A45}" srcOrd="0" destOrd="0" presId="urn:microsoft.com/office/officeart/2005/8/layout/hierarchy5"/>
    <dgm:cxn modelId="{CAC148E9-319F-4FC5-851F-E60EF77075A7}" type="presParOf" srcId="{E8B05376-6D7F-4D40-A975-4AC2E2613A8B}" destId="{906F7EFE-C4BC-48FA-BA8E-3FA78F545953}" srcOrd="1" destOrd="0" presId="urn:microsoft.com/office/officeart/2005/8/layout/hierarchy5"/>
    <dgm:cxn modelId="{05938161-32CC-4B84-8D4D-36A9255608AF}" type="presParOf" srcId="{BE64E252-2D04-4851-ABB3-47BD040408D6}" destId="{A8E78202-AEEB-4BFB-901C-23D07509A9B2}" srcOrd="1" destOrd="0" presId="urn:microsoft.com/office/officeart/2005/8/layout/hierarchy5"/>
    <dgm:cxn modelId="{9C84772F-A544-4C5D-B344-D0619427BFAE}" type="presParOf" srcId="{A8E78202-AEEB-4BFB-901C-23D07509A9B2}" destId="{2CBBFBEE-E0AF-49BB-AC0D-6C47AFF2FBAF}" srcOrd="0" destOrd="0" presId="urn:microsoft.com/office/officeart/2005/8/layout/hierarchy5"/>
    <dgm:cxn modelId="{644BD5A8-321B-4F27-AC64-25F9F22B89BC}" type="presParOf" srcId="{BE64E252-2D04-4851-ABB3-47BD040408D6}" destId="{5B63C49E-73F9-44A9-98F4-51EBBBFF64BA}" srcOrd="2" destOrd="0" presId="urn:microsoft.com/office/officeart/2005/8/layout/hierarchy5"/>
    <dgm:cxn modelId="{EB69B8D5-5B39-4800-B0AA-372F6963356B}" type="presParOf" srcId="{5B63C49E-73F9-44A9-98F4-51EBBBFF64BA}" destId="{0BFBEC64-80AB-425D-8B7A-3096C3C190E4}" srcOrd="0" destOrd="0" presId="urn:microsoft.com/office/officeart/2005/8/layout/hierarchy5"/>
    <dgm:cxn modelId="{556910CB-856F-4461-9F63-3828E4E04FDB}" type="presParOf" srcId="{5B63C49E-73F9-44A9-98F4-51EBBBFF64BA}" destId="{146DD520-2E61-49AF-9CB7-A9B2309D9520}" srcOrd="1" destOrd="0" presId="urn:microsoft.com/office/officeart/2005/8/layout/hierarchy5"/>
    <dgm:cxn modelId="{7D928207-2F10-4D10-B817-CD96410A596F}" type="presParOf" srcId="{BE64E252-2D04-4851-ABB3-47BD040408D6}" destId="{A91B7C2E-78B4-4E08-9098-797EDA06906B}" srcOrd="3" destOrd="0" presId="urn:microsoft.com/office/officeart/2005/8/layout/hierarchy5"/>
    <dgm:cxn modelId="{05CB20D0-9796-4C12-8324-C3A8E67EDC58}" type="presParOf" srcId="{A91B7C2E-78B4-4E08-9098-797EDA06906B}" destId="{09BB5004-B40D-465A-843D-E01E721733E8}" srcOrd="0" destOrd="0" presId="urn:microsoft.com/office/officeart/2005/8/layout/hierarchy5"/>
    <dgm:cxn modelId="{E7B4CCA2-CC0D-4255-8E0B-4F7051D57766}" type="presParOf" srcId="{BE64E252-2D04-4851-ABB3-47BD040408D6}" destId="{57FF8891-331A-4351-A4D4-73B299E4A188}" srcOrd="4" destOrd="0" presId="urn:microsoft.com/office/officeart/2005/8/layout/hierarchy5"/>
    <dgm:cxn modelId="{53BB8EF0-24A6-4B42-8701-49779EBAAE55}" type="presParOf" srcId="{57FF8891-331A-4351-A4D4-73B299E4A188}" destId="{23114B95-3A8B-49D3-8626-6493DBE3D385}" srcOrd="0" destOrd="0" presId="urn:microsoft.com/office/officeart/2005/8/layout/hierarchy5"/>
    <dgm:cxn modelId="{0690EC0F-2E90-4A32-86AC-CEDC74527BAC}" type="presParOf" srcId="{57FF8891-331A-4351-A4D4-73B299E4A188}" destId="{FD2F8673-8C42-418E-960B-F00791F9BDE7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EC523-72DF-499C-A148-5ED5260EC0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BA549-1256-4142-BD08-31DDE521488A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Бюджетные ассигнования </a:t>
          </a:r>
          <a:endParaRPr lang="ru-RU" sz="2000" b="1" dirty="0">
            <a:solidFill>
              <a:schemeClr val="tx1"/>
            </a:solidFill>
          </a:endParaRPr>
        </a:p>
      </dgm:t>
    </dgm:pt>
    <dgm:pt modelId="{4DE09FC3-8A38-4605-9C7A-2A4587D2FBC6}" type="parTrans" cxnId="{0B21EFD8-7EE7-4A2B-9A06-42A6174387A7}">
      <dgm:prSet/>
      <dgm:spPr/>
      <dgm:t>
        <a:bodyPr/>
        <a:lstStyle/>
        <a:p>
          <a:endParaRPr lang="ru-RU" sz="1800"/>
        </a:p>
      </dgm:t>
    </dgm:pt>
    <dgm:pt modelId="{05D7075E-BD95-4965-BEB4-7310F4D1F98F}" type="sibTrans" cxnId="{0B21EFD8-7EE7-4A2B-9A06-42A6174387A7}">
      <dgm:prSet/>
      <dgm:spPr/>
      <dgm:t>
        <a:bodyPr/>
        <a:lstStyle/>
        <a:p>
          <a:endParaRPr lang="ru-RU" sz="1800"/>
        </a:p>
      </dgm:t>
    </dgm:pt>
    <dgm:pt modelId="{F7922D32-DE2D-45FE-B0C3-9E68CDF9DAE2}">
      <dgm:prSet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Бюджетные обязательства 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9AE2062-B4F1-40A8-BD92-D9B92455E0D4}" type="parTrans" cxnId="{C70B54D5-40BF-4583-BEAF-0EE45BF96495}">
      <dgm:prSet/>
      <dgm:spPr/>
      <dgm:t>
        <a:bodyPr/>
        <a:lstStyle/>
        <a:p>
          <a:endParaRPr lang="ru-RU" sz="1800"/>
        </a:p>
      </dgm:t>
    </dgm:pt>
    <dgm:pt modelId="{9E91D812-9DB9-47D3-ABE9-86CC406EFFF1}" type="sibTrans" cxnId="{C70B54D5-40BF-4583-BEAF-0EE45BF96495}">
      <dgm:prSet/>
      <dgm:spPr/>
      <dgm:t>
        <a:bodyPr/>
        <a:lstStyle/>
        <a:p>
          <a:endParaRPr lang="ru-RU" sz="1800"/>
        </a:p>
      </dgm:t>
    </dgm:pt>
    <dgm:pt modelId="{B721AA6F-33B7-4875-8B7F-7C3F186D7765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Расходные обязательства</a:t>
          </a:r>
          <a:endParaRPr lang="ru-RU" sz="2000" b="1" dirty="0">
            <a:solidFill>
              <a:schemeClr val="tx1"/>
            </a:solidFill>
          </a:endParaRPr>
        </a:p>
      </dgm:t>
    </dgm:pt>
    <dgm:pt modelId="{6B0AA1B3-0156-40E7-ACD6-FC2B40AE64D0}" type="parTrans" cxnId="{99B305EA-05D6-415B-B915-1EB856EF674C}">
      <dgm:prSet/>
      <dgm:spPr/>
      <dgm:t>
        <a:bodyPr/>
        <a:lstStyle/>
        <a:p>
          <a:endParaRPr lang="ru-RU" sz="1800"/>
        </a:p>
      </dgm:t>
    </dgm:pt>
    <dgm:pt modelId="{534C2233-DEC0-4535-BD4F-CC4588B7D8B4}" type="sibTrans" cxnId="{99B305EA-05D6-415B-B915-1EB856EF674C}">
      <dgm:prSet/>
      <dgm:spPr/>
      <dgm:t>
        <a:bodyPr/>
        <a:lstStyle/>
        <a:p>
          <a:endParaRPr lang="ru-RU" sz="1800"/>
        </a:p>
      </dgm:t>
    </dgm:pt>
    <dgm:pt modelId="{9AFA7B54-E970-4547-A067-521998D3A79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dirty="0"/>
        </a:p>
      </dgm:t>
    </dgm:pt>
    <dgm:pt modelId="{535BF197-D930-42FD-98DE-875FBBC270AD}" type="parTrans" cxnId="{90D5FC0F-1087-4CBC-A028-4274B21041C5}">
      <dgm:prSet/>
      <dgm:spPr/>
      <dgm:t>
        <a:bodyPr/>
        <a:lstStyle/>
        <a:p>
          <a:endParaRPr lang="ru-RU" sz="1800"/>
        </a:p>
      </dgm:t>
    </dgm:pt>
    <dgm:pt modelId="{546FD4CB-9CEB-46C1-A375-D7DC2BED4C92}" type="sibTrans" cxnId="{90D5FC0F-1087-4CBC-A028-4274B21041C5}">
      <dgm:prSet/>
      <dgm:spPr/>
      <dgm:t>
        <a:bodyPr/>
        <a:lstStyle/>
        <a:p>
          <a:endParaRPr lang="ru-RU" sz="1800"/>
        </a:p>
      </dgm:t>
    </dgm:pt>
    <dgm:pt modelId="{0CD22389-8E01-4A7F-A08A-6ED98F45B7A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dirty="0"/>
        </a:p>
      </dgm:t>
    </dgm:pt>
    <dgm:pt modelId="{B0159D75-4851-4AB4-8D96-079BC9AC332F}" type="parTrans" cxnId="{DA2276E6-CBF1-44A4-8EF4-B12DA03288BD}">
      <dgm:prSet/>
      <dgm:spPr/>
      <dgm:t>
        <a:bodyPr/>
        <a:lstStyle/>
        <a:p>
          <a:endParaRPr lang="ru-RU" sz="1800"/>
        </a:p>
      </dgm:t>
    </dgm:pt>
    <dgm:pt modelId="{D765E9F5-567F-44BA-9EBD-F334B0B2172A}" type="sibTrans" cxnId="{DA2276E6-CBF1-44A4-8EF4-B12DA03288BD}">
      <dgm:prSet/>
      <dgm:spPr/>
      <dgm:t>
        <a:bodyPr/>
        <a:lstStyle/>
        <a:p>
          <a:endParaRPr lang="ru-RU" sz="1800"/>
        </a:p>
      </dgm:t>
    </dgm:pt>
    <dgm:pt modelId="{602124D5-5C12-406B-9154-76535DE7CF7B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Межбюджетные отношения </a:t>
          </a:r>
          <a:endParaRPr lang="ru-RU" sz="2000" b="1" dirty="0">
            <a:solidFill>
              <a:schemeClr val="tx1"/>
            </a:solidFill>
          </a:endParaRPr>
        </a:p>
      </dgm:t>
    </dgm:pt>
    <dgm:pt modelId="{5C112C72-5D8D-47D7-BDFF-63334AC7BC7B}" type="parTrans" cxnId="{22C534A2-A913-4D25-9320-DA3698CC1E35}">
      <dgm:prSet/>
      <dgm:spPr/>
      <dgm:t>
        <a:bodyPr/>
        <a:lstStyle/>
        <a:p>
          <a:endParaRPr lang="ru-RU" sz="1800"/>
        </a:p>
      </dgm:t>
    </dgm:pt>
    <dgm:pt modelId="{436AED5A-CA1F-468A-ACCA-73B2CDA99FD0}" type="sibTrans" cxnId="{22C534A2-A913-4D25-9320-DA3698CC1E35}">
      <dgm:prSet/>
      <dgm:spPr/>
      <dgm:t>
        <a:bodyPr/>
        <a:lstStyle/>
        <a:p>
          <a:endParaRPr lang="ru-RU" sz="1800"/>
        </a:p>
      </dgm:t>
    </dgm:pt>
    <dgm:pt modelId="{D2BE6887-279B-474F-B6A8-A3CE9663637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dirty="0"/>
        </a:p>
      </dgm:t>
    </dgm:pt>
    <dgm:pt modelId="{3A485597-3610-415C-B085-BC61EBACFDA8}" type="parTrans" cxnId="{7321141E-7E24-4E83-9553-9F1D0B9246BD}">
      <dgm:prSet/>
      <dgm:spPr/>
      <dgm:t>
        <a:bodyPr/>
        <a:lstStyle/>
        <a:p>
          <a:endParaRPr lang="ru-RU" sz="1800"/>
        </a:p>
      </dgm:t>
    </dgm:pt>
    <dgm:pt modelId="{DE3DE35B-1027-4476-AFD1-D12469E756EF}" type="sibTrans" cxnId="{7321141E-7E24-4E83-9553-9F1D0B9246BD}">
      <dgm:prSet/>
      <dgm:spPr/>
      <dgm:t>
        <a:bodyPr/>
        <a:lstStyle/>
        <a:p>
          <a:endParaRPr lang="ru-RU" sz="1800"/>
        </a:p>
      </dgm:t>
    </dgm:pt>
    <dgm:pt modelId="{308C203C-CB51-4981-9A15-D8E194FF3DC9}">
      <dgm:prSet phldrT="[Текст]" custT="1"/>
      <dgm:spPr>
        <a:solidFill>
          <a:srgbClr val="CF9900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Межбюджетные трансферты </a:t>
          </a:r>
          <a:endParaRPr lang="ru-RU" sz="2000" b="1" dirty="0">
            <a:solidFill>
              <a:schemeClr val="tx1"/>
            </a:solidFill>
          </a:endParaRPr>
        </a:p>
      </dgm:t>
    </dgm:pt>
    <dgm:pt modelId="{325BC925-36BC-4934-BC39-D86ED997CF66}" type="parTrans" cxnId="{5911FAA5-85A9-45EE-87D2-A94EB304B43A}">
      <dgm:prSet/>
      <dgm:spPr/>
      <dgm:t>
        <a:bodyPr/>
        <a:lstStyle/>
        <a:p>
          <a:endParaRPr lang="ru-RU" sz="1800"/>
        </a:p>
      </dgm:t>
    </dgm:pt>
    <dgm:pt modelId="{DEDC5554-3EFF-4404-8C8C-3052740AD577}" type="sibTrans" cxnId="{5911FAA5-85A9-45EE-87D2-A94EB304B43A}">
      <dgm:prSet/>
      <dgm:spPr/>
      <dgm:t>
        <a:bodyPr/>
        <a:lstStyle/>
        <a:p>
          <a:endParaRPr lang="ru-RU" sz="1800"/>
        </a:p>
      </dgm:t>
    </dgm:pt>
    <dgm:pt modelId="{294854D2-BBEF-48EB-BE22-883CFF87099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dirty="0"/>
        </a:p>
      </dgm:t>
    </dgm:pt>
    <dgm:pt modelId="{29E2817B-6AEF-463C-94D4-4EFAE269E789}" type="parTrans" cxnId="{7A4B30A7-E001-4DFF-8A69-EDB43A1307C0}">
      <dgm:prSet/>
      <dgm:spPr/>
      <dgm:t>
        <a:bodyPr/>
        <a:lstStyle/>
        <a:p>
          <a:endParaRPr lang="ru-RU" sz="1800"/>
        </a:p>
      </dgm:t>
    </dgm:pt>
    <dgm:pt modelId="{F2518749-CE04-4CC0-8C59-F7740F179A75}" type="sibTrans" cxnId="{7A4B30A7-E001-4DFF-8A69-EDB43A1307C0}">
      <dgm:prSet/>
      <dgm:spPr/>
      <dgm:t>
        <a:bodyPr/>
        <a:lstStyle/>
        <a:p>
          <a:endParaRPr lang="ru-RU" sz="1800"/>
        </a:p>
      </dgm:t>
    </dgm:pt>
    <dgm:pt modelId="{91399181-751A-402F-938F-A45A4B8CB47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Bookman Old Style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dirty="0"/>
        </a:p>
      </dgm:t>
    </dgm:pt>
    <dgm:pt modelId="{6DF38496-56B1-4B7C-8FD6-E1FB41653231}" type="parTrans" cxnId="{6C18373F-9011-49AF-81C3-6D63E7B946DA}">
      <dgm:prSet/>
      <dgm:spPr/>
      <dgm:t>
        <a:bodyPr/>
        <a:lstStyle/>
        <a:p>
          <a:endParaRPr lang="ru-RU" sz="1800"/>
        </a:p>
      </dgm:t>
    </dgm:pt>
    <dgm:pt modelId="{DD2119D4-2E35-4F6A-A668-BF3277D93899}" type="sibTrans" cxnId="{6C18373F-9011-49AF-81C3-6D63E7B946DA}">
      <dgm:prSet/>
      <dgm:spPr/>
      <dgm:t>
        <a:bodyPr/>
        <a:lstStyle/>
        <a:p>
          <a:endParaRPr lang="ru-RU" sz="1800"/>
        </a:p>
      </dgm:t>
    </dgm:pt>
    <dgm:pt modelId="{5988E49B-2269-4E78-A809-EC47AAB486CE}" type="pres">
      <dgm:prSet presAssocID="{941EC523-72DF-499C-A148-5ED5260EC0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09FC8-947C-4374-AFBB-053AF98C35C1}" type="pres">
      <dgm:prSet presAssocID="{38BBA549-1256-4142-BD08-31DDE521488A}" presName="parentLin" presStyleCnt="0"/>
      <dgm:spPr/>
    </dgm:pt>
    <dgm:pt modelId="{60457D84-13DA-43CB-9959-68A3C91FF19B}" type="pres">
      <dgm:prSet presAssocID="{38BBA549-1256-4142-BD08-31DDE52148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36A079-7223-4F54-9ABD-D5EFD19EF641}" type="pres">
      <dgm:prSet presAssocID="{38BBA549-1256-4142-BD08-31DDE52148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2E8B6-B27D-415D-B641-0BB8A685481D}" type="pres">
      <dgm:prSet presAssocID="{38BBA549-1256-4142-BD08-31DDE521488A}" presName="negativeSpace" presStyleCnt="0"/>
      <dgm:spPr/>
    </dgm:pt>
    <dgm:pt modelId="{8082A37C-B798-45DA-AE16-6DDB510DAD18}" type="pres">
      <dgm:prSet presAssocID="{38BBA549-1256-4142-BD08-31DDE52148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6B3C9-D70C-4C9D-A4A8-DCB823437C39}" type="pres">
      <dgm:prSet presAssocID="{05D7075E-BD95-4965-BEB4-7310F4D1F98F}" presName="spaceBetweenRectangles" presStyleCnt="0"/>
      <dgm:spPr/>
    </dgm:pt>
    <dgm:pt modelId="{A824BC02-22C1-42A6-AAD4-B414D21062A9}" type="pres">
      <dgm:prSet presAssocID="{F7922D32-DE2D-45FE-B0C3-9E68CDF9DAE2}" presName="parentLin" presStyleCnt="0"/>
      <dgm:spPr/>
    </dgm:pt>
    <dgm:pt modelId="{E1DDF1E1-D24C-4583-BD4B-F2E067BACB6A}" type="pres">
      <dgm:prSet presAssocID="{F7922D32-DE2D-45FE-B0C3-9E68CDF9DAE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C810FE-5443-416C-8CCF-7AB6BD787957}" type="pres">
      <dgm:prSet presAssocID="{F7922D32-DE2D-45FE-B0C3-9E68CDF9DA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25E8E-BECB-4C1F-A1EE-F00933DA4120}" type="pres">
      <dgm:prSet presAssocID="{F7922D32-DE2D-45FE-B0C3-9E68CDF9DAE2}" presName="negativeSpace" presStyleCnt="0"/>
      <dgm:spPr/>
    </dgm:pt>
    <dgm:pt modelId="{EB7C7B22-66EB-425A-88E2-CED41C7DB6A1}" type="pres">
      <dgm:prSet presAssocID="{F7922D32-DE2D-45FE-B0C3-9E68CDF9DAE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F0A2F-902F-4385-AF05-D239FDF0E652}" type="pres">
      <dgm:prSet presAssocID="{9E91D812-9DB9-47D3-ABE9-86CC406EFFF1}" presName="spaceBetweenRectangles" presStyleCnt="0"/>
      <dgm:spPr/>
    </dgm:pt>
    <dgm:pt modelId="{EC5E5E97-7389-49F3-8F80-5F7512D31412}" type="pres">
      <dgm:prSet presAssocID="{B721AA6F-33B7-4875-8B7F-7C3F186D7765}" presName="parentLin" presStyleCnt="0"/>
      <dgm:spPr/>
    </dgm:pt>
    <dgm:pt modelId="{766D99F6-1B16-4DF6-95F7-2160B4EE42C5}" type="pres">
      <dgm:prSet presAssocID="{B721AA6F-33B7-4875-8B7F-7C3F186D776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F545271-BD9A-4D67-AE31-BA9561DB321B}" type="pres">
      <dgm:prSet presAssocID="{B721AA6F-33B7-4875-8B7F-7C3F186D77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C1AAB-C12F-4F72-9F02-049B70CD8158}" type="pres">
      <dgm:prSet presAssocID="{B721AA6F-33B7-4875-8B7F-7C3F186D7765}" presName="negativeSpace" presStyleCnt="0"/>
      <dgm:spPr/>
    </dgm:pt>
    <dgm:pt modelId="{3A2B25F1-2C4A-4163-9B52-13630B223E20}" type="pres">
      <dgm:prSet presAssocID="{B721AA6F-33B7-4875-8B7F-7C3F186D776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4A87C-802C-4D9F-A2A0-0FE9B9FC94D2}" type="pres">
      <dgm:prSet presAssocID="{534C2233-DEC0-4535-BD4F-CC4588B7D8B4}" presName="spaceBetweenRectangles" presStyleCnt="0"/>
      <dgm:spPr/>
    </dgm:pt>
    <dgm:pt modelId="{F6E56E5A-D62C-494E-954C-7014349C89A6}" type="pres">
      <dgm:prSet presAssocID="{602124D5-5C12-406B-9154-76535DE7CF7B}" presName="parentLin" presStyleCnt="0"/>
      <dgm:spPr/>
    </dgm:pt>
    <dgm:pt modelId="{804D3FA2-2F57-4AE3-B7A1-CD674FEBEB67}" type="pres">
      <dgm:prSet presAssocID="{602124D5-5C12-406B-9154-76535DE7CF7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0863E6A-F664-4BA8-9CD4-E559393CCA2B}" type="pres">
      <dgm:prSet presAssocID="{602124D5-5C12-406B-9154-76535DE7CF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6ABB5-AF88-4C25-8C05-64FA69A62B26}" type="pres">
      <dgm:prSet presAssocID="{602124D5-5C12-406B-9154-76535DE7CF7B}" presName="negativeSpace" presStyleCnt="0"/>
      <dgm:spPr/>
    </dgm:pt>
    <dgm:pt modelId="{AAEC0A53-03C8-460F-B823-6A7393C1D197}" type="pres">
      <dgm:prSet presAssocID="{602124D5-5C12-406B-9154-76535DE7CF7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31D-EB39-44AA-B385-A41836D9F05D}" type="pres">
      <dgm:prSet presAssocID="{436AED5A-CA1F-468A-ACCA-73B2CDA99FD0}" presName="spaceBetweenRectangles" presStyleCnt="0"/>
      <dgm:spPr/>
    </dgm:pt>
    <dgm:pt modelId="{8835E383-915C-4690-AEEA-1FF2B670AF91}" type="pres">
      <dgm:prSet presAssocID="{308C203C-CB51-4981-9A15-D8E194FF3DC9}" presName="parentLin" presStyleCnt="0"/>
      <dgm:spPr/>
    </dgm:pt>
    <dgm:pt modelId="{1D0E7649-BA37-4825-99B0-229465D0F9CD}" type="pres">
      <dgm:prSet presAssocID="{308C203C-CB51-4981-9A15-D8E194FF3DC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62AD88-2815-4ADE-963F-3EF928BA2B7C}" type="pres">
      <dgm:prSet presAssocID="{308C203C-CB51-4981-9A15-D8E194FF3D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014C8-79A0-4205-A116-9235C5AFBA45}" type="pres">
      <dgm:prSet presAssocID="{308C203C-CB51-4981-9A15-D8E194FF3DC9}" presName="negativeSpace" presStyleCnt="0"/>
      <dgm:spPr/>
    </dgm:pt>
    <dgm:pt modelId="{1AD418AB-69E8-42EF-955C-3B6C979EFFF1}" type="pres">
      <dgm:prSet presAssocID="{308C203C-CB51-4981-9A15-D8E194FF3DC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B4CF4-B7C7-46CD-B154-A4815388210F}" type="presOf" srcId="{D2BE6887-279B-474F-B6A8-A3CE96636373}" destId="{3A2B25F1-2C4A-4163-9B52-13630B223E20}" srcOrd="0" destOrd="0" presId="urn:microsoft.com/office/officeart/2005/8/layout/list1"/>
    <dgm:cxn modelId="{22C534A2-A913-4D25-9320-DA3698CC1E35}" srcId="{941EC523-72DF-499C-A148-5ED5260EC002}" destId="{602124D5-5C12-406B-9154-76535DE7CF7B}" srcOrd="3" destOrd="0" parTransId="{5C112C72-5D8D-47D7-BDFF-63334AC7BC7B}" sibTransId="{436AED5A-CA1F-468A-ACCA-73B2CDA99FD0}"/>
    <dgm:cxn modelId="{91CEAB5C-37DA-4BD0-A12D-6C899B23B866}" type="presOf" srcId="{91399181-751A-402F-938F-A45A4B8CB472}" destId="{1AD418AB-69E8-42EF-955C-3B6C979EFFF1}" srcOrd="0" destOrd="0" presId="urn:microsoft.com/office/officeart/2005/8/layout/list1"/>
    <dgm:cxn modelId="{90D5FC0F-1087-4CBC-A028-4274B21041C5}" srcId="{38BBA549-1256-4142-BD08-31DDE521488A}" destId="{9AFA7B54-E970-4547-A067-521998D3A79A}" srcOrd="0" destOrd="0" parTransId="{535BF197-D930-42FD-98DE-875FBBC270AD}" sibTransId="{546FD4CB-9CEB-46C1-A375-D7DC2BED4C92}"/>
    <dgm:cxn modelId="{DBB9ECB4-0B76-498E-8A60-3046CFDE0996}" type="presOf" srcId="{38BBA549-1256-4142-BD08-31DDE521488A}" destId="{1136A079-7223-4F54-9ABD-D5EFD19EF641}" srcOrd="1" destOrd="0" presId="urn:microsoft.com/office/officeart/2005/8/layout/list1"/>
    <dgm:cxn modelId="{7321141E-7E24-4E83-9553-9F1D0B9246BD}" srcId="{B721AA6F-33B7-4875-8B7F-7C3F186D7765}" destId="{D2BE6887-279B-474F-B6A8-A3CE96636373}" srcOrd="0" destOrd="0" parTransId="{3A485597-3610-415C-B085-BC61EBACFDA8}" sibTransId="{DE3DE35B-1027-4476-AFD1-D12469E756EF}"/>
    <dgm:cxn modelId="{B4BAE394-CEE2-497F-BAD7-C9A42FDB0528}" type="presOf" srcId="{B721AA6F-33B7-4875-8B7F-7C3F186D7765}" destId="{766D99F6-1B16-4DF6-95F7-2160B4EE42C5}" srcOrd="0" destOrd="0" presId="urn:microsoft.com/office/officeart/2005/8/layout/list1"/>
    <dgm:cxn modelId="{92DA0363-AE55-4FB2-927A-2735440910A1}" type="presOf" srcId="{294854D2-BBEF-48EB-BE22-883CFF87099F}" destId="{AAEC0A53-03C8-460F-B823-6A7393C1D197}" srcOrd="0" destOrd="0" presId="urn:microsoft.com/office/officeart/2005/8/layout/list1"/>
    <dgm:cxn modelId="{46EAFADC-ED14-4836-B546-E91D35A5FA5D}" type="presOf" srcId="{38BBA549-1256-4142-BD08-31DDE521488A}" destId="{60457D84-13DA-43CB-9959-68A3C91FF19B}" srcOrd="0" destOrd="0" presId="urn:microsoft.com/office/officeart/2005/8/layout/list1"/>
    <dgm:cxn modelId="{A0ECD9B0-5406-4A75-AEC1-CE7415163A5F}" type="presOf" srcId="{308C203C-CB51-4981-9A15-D8E194FF3DC9}" destId="{1D0E7649-BA37-4825-99B0-229465D0F9CD}" srcOrd="0" destOrd="0" presId="urn:microsoft.com/office/officeart/2005/8/layout/list1"/>
    <dgm:cxn modelId="{6C18373F-9011-49AF-81C3-6D63E7B946DA}" srcId="{308C203C-CB51-4981-9A15-D8E194FF3DC9}" destId="{91399181-751A-402F-938F-A45A4B8CB472}" srcOrd="0" destOrd="0" parTransId="{6DF38496-56B1-4B7C-8FD6-E1FB41653231}" sibTransId="{DD2119D4-2E35-4F6A-A668-BF3277D93899}"/>
    <dgm:cxn modelId="{74FB7FAF-09A4-4925-9604-B32D0FD3801D}" type="presOf" srcId="{F7922D32-DE2D-45FE-B0C3-9E68CDF9DAE2}" destId="{38C810FE-5443-416C-8CCF-7AB6BD787957}" srcOrd="1" destOrd="0" presId="urn:microsoft.com/office/officeart/2005/8/layout/list1"/>
    <dgm:cxn modelId="{F4B66401-56FC-435C-8B2A-66776FE1FCA8}" type="presOf" srcId="{308C203C-CB51-4981-9A15-D8E194FF3DC9}" destId="{2262AD88-2815-4ADE-963F-3EF928BA2B7C}" srcOrd="1" destOrd="0" presId="urn:microsoft.com/office/officeart/2005/8/layout/list1"/>
    <dgm:cxn modelId="{5911FAA5-85A9-45EE-87D2-A94EB304B43A}" srcId="{941EC523-72DF-499C-A148-5ED5260EC002}" destId="{308C203C-CB51-4981-9A15-D8E194FF3DC9}" srcOrd="4" destOrd="0" parTransId="{325BC925-36BC-4934-BC39-D86ED997CF66}" sibTransId="{DEDC5554-3EFF-4404-8C8C-3052740AD577}"/>
    <dgm:cxn modelId="{C70B54D5-40BF-4583-BEAF-0EE45BF96495}" srcId="{941EC523-72DF-499C-A148-5ED5260EC002}" destId="{F7922D32-DE2D-45FE-B0C3-9E68CDF9DAE2}" srcOrd="1" destOrd="0" parTransId="{A9AE2062-B4F1-40A8-BD92-D9B92455E0D4}" sibTransId="{9E91D812-9DB9-47D3-ABE9-86CC406EFFF1}"/>
    <dgm:cxn modelId="{DA2276E6-CBF1-44A4-8EF4-B12DA03288BD}" srcId="{F7922D32-DE2D-45FE-B0C3-9E68CDF9DAE2}" destId="{0CD22389-8E01-4A7F-A08A-6ED98F45B7A6}" srcOrd="0" destOrd="0" parTransId="{B0159D75-4851-4AB4-8D96-079BC9AC332F}" sibTransId="{D765E9F5-567F-44BA-9EBD-F334B0B2172A}"/>
    <dgm:cxn modelId="{C8D602D2-38BC-4E3B-9750-6750C1A67FD9}" type="presOf" srcId="{602124D5-5C12-406B-9154-76535DE7CF7B}" destId="{60863E6A-F664-4BA8-9CD4-E559393CCA2B}" srcOrd="1" destOrd="0" presId="urn:microsoft.com/office/officeart/2005/8/layout/list1"/>
    <dgm:cxn modelId="{09A08598-0653-45EC-808C-7DC35555F6D8}" type="presOf" srcId="{F7922D32-DE2D-45FE-B0C3-9E68CDF9DAE2}" destId="{E1DDF1E1-D24C-4583-BD4B-F2E067BACB6A}" srcOrd="0" destOrd="0" presId="urn:microsoft.com/office/officeart/2005/8/layout/list1"/>
    <dgm:cxn modelId="{64F57D03-8488-4CCE-B6D8-A06815D2E93B}" type="presOf" srcId="{9AFA7B54-E970-4547-A067-521998D3A79A}" destId="{8082A37C-B798-45DA-AE16-6DDB510DAD18}" srcOrd="0" destOrd="0" presId="urn:microsoft.com/office/officeart/2005/8/layout/list1"/>
    <dgm:cxn modelId="{74ECF326-665D-4A21-8B64-D1926D242476}" type="presOf" srcId="{602124D5-5C12-406B-9154-76535DE7CF7B}" destId="{804D3FA2-2F57-4AE3-B7A1-CD674FEBEB67}" srcOrd="0" destOrd="0" presId="urn:microsoft.com/office/officeart/2005/8/layout/list1"/>
    <dgm:cxn modelId="{BC69AF80-3E23-4846-A6F3-1B10C3F96CDB}" type="presOf" srcId="{941EC523-72DF-499C-A148-5ED5260EC002}" destId="{5988E49B-2269-4E78-A809-EC47AAB486CE}" srcOrd="0" destOrd="0" presId="urn:microsoft.com/office/officeart/2005/8/layout/list1"/>
    <dgm:cxn modelId="{39D5AD51-629B-4720-B62A-58A6AD3A5383}" type="presOf" srcId="{B721AA6F-33B7-4875-8B7F-7C3F186D7765}" destId="{DF545271-BD9A-4D67-AE31-BA9561DB321B}" srcOrd="1" destOrd="0" presId="urn:microsoft.com/office/officeart/2005/8/layout/list1"/>
    <dgm:cxn modelId="{8F5B04DF-7FD5-4D54-94E1-BB82115D11D6}" type="presOf" srcId="{0CD22389-8E01-4A7F-A08A-6ED98F45B7A6}" destId="{EB7C7B22-66EB-425A-88E2-CED41C7DB6A1}" srcOrd="0" destOrd="0" presId="urn:microsoft.com/office/officeart/2005/8/layout/list1"/>
    <dgm:cxn modelId="{0B21EFD8-7EE7-4A2B-9A06-42A6174387A7}" srcId="{941EC523-72DF-499C-A148-5ED5260EC002}" destId="{38BBA549-1256-4142-BD08-31DDE521488A}" srcOrd="0" destOrd="0" parTransId="{4DE09FC3-8A38-4605-9C7A-2A4587D2FBC6}" sibTransId="{05D7075E-BD95-4965-BEB4-7310F4D1F98F}"/>
    <dgm:cxn modelId="{7A4B30A7-E001-4DFF-8A69-EDB43A1307C0}" srcId="{602124D5-5C12-406B-9154-76535DE7CF7B}" destId="{294854D2-BBEF-48EB-BE22-883CFF87099F}" srcOrd="0" destOrd="0" parTransId="{29E2817B-6AEF-463C-94D4-4EFAE269E789}" sibTransId="{F2518749-CE04-4CC0-8C59-F7740F179A75}"/>
    <dgm:cxn modelId="{99B305EA-05D6-415B-B915-1EB856EF674C}" srcId="{941EC523-72DF-499C-A148-5ED5260EC002}" destId="{B721AA6F-33B7-4875-8B7F-7C3F186D7765}" srcOrd="2" destOrd="0" parTransId="{6B0AA1B3-0156-40E7-ACD6-FC2B40AE64D0}" sibTransId="{534C2233-DEC0-4535-BD4F-CC4588B7D8B4}"/>
    <dgm:cxn modelId="{3B639692-71C7-4D7F-8B24-206E434574CC}" type="presParOf" srcId="{5988E49B-2269-4E78-A809-EC47AAB486CE}" destId="{93909FC8-947C-4374-AFBB-053AF98C35C1}" srcOrd="0" destOrd="0" presId="urn:microsoft.com/office/officeart/2005/8/layout/list1"/>
    <dgm:cxn modelId="{F4024C3E-8FFD-4E0D-9763-988A3F08A561}" type="presParOf" srcId="{93909FC8-947C-4374-AFBB-053AF98C35C1}" destId="{60457D84-13DA-43CB-9959-68A3C91FF19B}" srcOrd="0" destOrd="0" presId="urn:microsoft.com/office/officeart/2005/8/layout/list1"/>
    <dgm:cxn modelId="{7F59880A-AB99-45E5-BD04-E163303A2617}" type="presParOf" srcId="{93909FC8-947C-4374-AFBB-053AF98C35C1}" destId="{1136A079-7223-4F54-9ABD-D5EFD19EF641}" srcOrd="1" destOrd="0" presId="urn:microsoft.com/office/officeart/2005/8/layout/list1"/>
    <dgm:cxn modelId="{80BA2937-26FE-4A84-AAD8-6E7626030AF4}" type="presParOf" srcId="{5988E49B-2269-4E78-A809-EC47AAB486CE}" destId="{5822E8B6-B27D-415D-B641-0BB8A685481D}" srcOrd="1" destOrd="0" presId="urn:microsoft.com/office/officeart/2005/8/layout/list1"/>
    <dgm:cxn modelId="{66152467-A689-40E4-A91D-432FC6CDB750}" type="presParOf" srcId="{5988E49B-2269-4E78-A809-EC47AAB486CE}" destId="{8082A37C-B798-45DA-AE16-6DDB510DAD18}" srcOrd="2" destOrd="0" presId="urn:microsoft.com/office/officeart/2005/8/layout/list1"/>
    <dgm:cxn modelId="{07104EB6-A5D5-4F88-A16F-FB08020C770D}" type="presParOf" srcId="{5988E49B-2269-4E78-A809-EC47AAB486CE}" destId="{8B56B3C9-D70C-4C9D-A4A8-DCB823437C39}" srcOrd="3" destOrd="0" presId="urn:microsoft.com/office/officeart/2005/8/layout/list1"/>
    <dgm:cxn modelId="{CF9B6F29-095B-4F83-B60C-C28BC66D1C6B}" type="presParOf" srcId="{5988E49B-2269-4E78-A809-EC47AAB486CE}" destId="{A824BC02-22C1-42A6-AAD4-B414D21062A9}" srcOrd="4" destOrd="0" presId="urn:microsoft.com/office/officeart/2005/8/layout/list1"/>
    <dgm:cxn modelId="{46B15D1C-4EFC-40C1-B805-220DD26193D7}" type="presParOf" srcId="{A824BC02-22C1-42A6-AAD4-B414D21062A9}" destId="{E1DDF1E1-D24C-4583-BD4B-F2E067BACB6A}" srcOrd="0" destOrd="0" presId="urn:microsoft.com/office/officeart/2005/8/layout/list1"/>
    <dgm:cxn modelId="{B7432E79-4BEC-423B-98D3-7DFFDC511A32}" type="presParOf" srcId="{A824BC02-22C1-42A6-AAD4-B414D21062A9}" destId="{38C810FE-5443-416C-8CCF-7AB6BD787957}" srcOrd="1" destOrd="0" presId="urn:microsoft.com/office/officeart/2005/8/layout/list1"/>
    <dgm:cxn modelId="{F00127AA-D617-40CB-BBD3-0388B935EB02}" type="presParOf" srcId="{5988E49B-2269-4E78-A809-EC47AAB486CE}" destId="{11E25E8E-BECB-4C1F-A1EE-F00933DA4120}" srcOrd="5" destOrd="0" presId="urn:microsoft.com/office/officeart/2005/8/layout/list1"/>
    <dgm:cxn modelId="{61D3C34B-12C0-4B4B-B0C0-9F7CC1C517DE}" type="presParOf" srcId="{5988E49B-2269-4E78-A809-EC47AAB486CE}" destId="{EB7C7B22-66EB-425A-88E2-CED41C7DB6A1}" srcOrd="6" destOrd="0" presId="urn:microsoft.com/office/officeart/2005/8/layout/list1"/>
    <dgm:cxn modelId="{2C12A5F2-3218-42C2-84E1-BBBB573AE219}" type="presParOf" srcId="{5988E49B-2269-4E78-A809-EC47AAB486CE}" destId="{4ADF0A2F-902F-4385-AF05-D239FDF0E652}" srcOrd="7" destOrd="0" presId="urn:microsoft.com/office/officeart/2005/8/layout/list1"/>
    <dgm:cxn modelId="{D9ACADB9-53A3-44D7-A55F-53B3B0FA88EC}" type="presParOf" srcId="{5988E49B-2269-4E78-A809-EC47AAB486CE}" destId="{EC5E5E97-7389-49F3-8F80-5F7512D31412}" srcOrd="8" destOrd="0" presId="urn:microsoft.com/office/officeart/2005/8/layout/list1"/>
    <dgm:cxn modelId="{3DB53C5B-14D9-40B7-8582-D9134FDF44C2}" type="presParOf" srcId="{EC5E5E97-7389-49F3-8F80-5F7512D31412}" destId="{766D99F6-1B16-4DF6-95F7-2160B4EE42C5}" srcOrd="0" destOrd="0" presId="urn:microsoft.com/office/officeart/2005/8/layout/list1"/>
    <dgm:cxn modelId="{DE808A4C-BF58-4D88-BA71-D85F8E00CDC0}" type="presParOf" srcId="{EC5E5E97-7389-49F3-8F80-5F7512D31412}" destId="{DF545271-BD9A-4D67-AE31-BA9561DB321B}" srcOrd="1" destOrd="0" presId="urn:microsoft.com/office/officeart/2005/8/layout/list1"/>
    <dgm:cxn modelId="{3CE97F16-F519-4AEA-BDC7-D43ED71AE6FF}" type="presParOf" srcId="{5988E49B-2269-4E78-A809-EC47AAB486CE}" destId="{657C1AAB-C12F-4F72-9F02-049B70CD8158}" srcOrd="9" destOrd="0" presId="urn:microsoft.com/office/officeart/2005/8/layout/list1"/>
    <dgm:cxn modelId="{6094C0CB-9681-429A-AAAA-1B5787F303D2}" type="presParOf" srcId="{5988E49B-2269-4E78-A809-EC47AAB486CE}" destId="{3A2B25F1-2C4A-4163-9B52-13630B223E20}" srcOrd="10" destOrd="0" presId="urn:microsoft.com/office/officeart/2005/8/layout/list1"/>
    <dgm:cxn modelId="{7098B2C8-DEC8-4246-AB4B-71C84EA7D431}" type="presParOf" srcId="{5988E49B-2269-4E78-A809-EC47AAB486CE}" destId="{8A84A87C-802C-4D9F-A2A0-0FE9B9FC94D2}" srcOrd="11" destOrd="0" presId="urn:microsoft.com/office/officeart/2005/8/layout/list1"/>
    <dgm:cxn modelId="{851802FF-51F6-4DD2-9CE2-D105BCDC7998}" type="presParOf" srcId="{5988E49B-2269-4E78-A809-EC47AAB486CE}" destId="{F6E56E5A-D62C-494E-954C-7014349C89A6}" srcOrd="12" destOrd="0" presId="urn:microsoft.com/office/officeart/2005/8/layout/list1"/>
    <dgm:cxn modelId="{83410F5C-5362-47B0-ADFB-7EBDB9C5389B}" type="presParOf" srcId="{F6E56E5A-D62C-494E-954C-7014349C89A6}" destId="{804D3FA2-2F57-4AE3-B7A1-CD674FEBEB67}" srcOrd="0" destOrd="0" presId="urn:microsoft.com/office/officeart/2005/8/layout/list1"/>
    <dgm:cxn modelId="{7AABC951-2D77-43EA-B1CA-156918BCF674}" type="presParOf" srcId="{F6E56E5A-D62C-494E-954C-7014349C89A6}" destId="{60863E6A-F664-4BA8-9CD4-E559393CCA2B}" srcOrd="1" destOrd="0" presId="urn:microsoft.com/office/officeart/2005/8/layout/list1"/>
    <dgm:cxn modelId="{29B0D4C5-4036-4F4B-9C44-C620AA4AA1AF}" type="presParOf" srcId="{5988E49B-2269-4E78-A809-EC47AAB486CE}" destId="{2626ABB5-AF88-4C25-8C05-64FA69A62B26}" srcOrd="13" destOrd="0" presId="urn:microsoft.com/office/officeart/2005/8/layout/list1"/>
    <dgm:cxn modelId="{282EE2C2-C8AC-409A-9BAD-EA7BA7F227C9}" type="presParOf" srcId="{5988E49B-2269-4E78-A809-EC47AAB486CE}" destId="{AAEC0A53-03C8-460F-B823-6A7393C1D197}" srcOrd="14" destOrd="0" presId="urn:microsoft.com/office/officeart/2005/8/layout/list1"/>
    <dgm:cxn modelId="{4F6A19F5-B891-419E-8172-267CEA0D7152}" type="presParOf" srcId="{5988E49B-2269-4E78-A809-EC47AAB486CE}" destId="{C1BFA31D-EB39-44AA-B385-A41836D9F05D}" srcOrd="15" destOrd="0" presId="urn:microsoft.com/office/officeart/2005/8/layout/list1"/>
    <dgm:cxn modelId="{CB093255-3825-4193-AA8C-327D2A1CD57F}" type="presParOf" srcId="{5988E49B-2269-4E78-A809-EC47AAB486CE}" destId="{8835E383-915C-4690-AEEA-1FF2B670AF91}" srcOrd="16" destOrd="0" presId="urn:microsoft.com/office/officeart/2005/8/layout/list1"/>
    <dgm:cxn modelId="{AB7AF7D0-D260-4616-B375-EFA94C4D7CB4}" type="presParOf" srcId="{8835E383-915C-4690-AEEA-1FF2B670AF91}" destId="{1D0E7649-BA37-4825-99B0-229465D0F9CD}" srcOrd="0" destOrd="0" presId="urn:microsoft.com/office/officeart/2005/8/layout/list1"/>
    <dgm:cxn modelId="{001440F0-928B-43F9-B349-B087A9C468D7}" type="presParOf" srcId="{8835E383-915C-4690-AEEA-1FF2B670AF91}" destId="{2262AD88-2815-4ADE-963F-3EF928BA2B7C}" srcOrd="1" destOrd="0" presId="urn:microsoft.com/office/officeart/2005/8/layout/list1"/>
    <dgm:cxn modelId="{5EC997C5-B178-45E4-A51D-D7D4C3A0352F}" type="presParOf" srcId="{5988E49B-2269-4E78-A809-EC47AAB486CE}" destId="{EBF014C8-79A0-4205-A116-9235C5AFBA45}" srcOrd="17" destOrd="0" presId="urn:microsoft.com/office/officeart/2005/8/layout/list1"/>
    <dgm:cxn modelId="{B80AE212-1574-43F5-8887-135EE4593DDB}" type="presParOf" srcId="{5988E49B-2269-4E78-A809-EC47AAB486CE}" destId="{1AD418AB-69E8-42EF-955C-3B6C979EFFF1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D1004-A846-4707-8E1F-17473919EF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5DFF1-D614-481D-B6DE-8F639E5BC295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dirty="0">
            <a:solidFill>
              <a:schemeClr val="accent3">
                <a:lumMod val="50000"/>
              </a:schemeClr>
            </a:solidFill>
          </a:endParaRPr>
        </a:p>
      </dgm:t>
    </dgm:pt>
    <dgm:pt modelId="{0171CA1C-65D4-4F38-84D7-E9ED070790B3}" type="parTrans" cxnId="{D2E11102-846C-4E4A-8DA2-C02D40D257D5}">
      <dgm:prSet/>
      <dgm:spPr/>
      <dgm:t>
        <a:bodyPr/>
        <a:lstStyle/>
        <a:p>
          <a:endParaRPr lang="ru-RU"/>
        </a:p>
      </dgm:t>
    </dgm:pt>
    <dgm:pt modelId="{8DA7F91C-A22D-4C7B-9E24-2370233D70C0}" type="sibTrans" cxnId="{D2E11102-846C-4E4A-8DA2-C02D40D257D5}">
      <dgm:prSet/>
      <dgm:spPr/>
      <dgm:t>
        <a:bodyPr/>
        <a:lstStyle/>
        <a:p>
          <a:endParaRPr lang="ru-RU"/>
        </a:p>
      </dgm:t>
    </dgm:pt>
    <dgm:pt modelId="{64E7788C-613A-474D-8064-8E23C0A76267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ДОТАЦИИ </a:t>
          </a:r>
        </a:p>
        <a:p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(от лат. </a:t>
          </a:r>
          <a:r>
            <a:rPr lang="ru-RU" sz="2000" b="1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“Dotatio”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– дар, пожертвование)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A28403D5-521C-4FEF-88DF-B171A22A7798}" type="parTrans" cxnId="{60EDDD5B-5FC7-4888-849A-FA32EF80CD50}">
      <dgm:prSet/>
      <dgm:spPr/>
      <dgm:t>
        <a:bodyPr/>
        <a:lstStyle/>
        <a:p>
          <a:endParaRPr lang="ru-RU"/>
        </a:p>
      </dgm:t>
    </dgm:pt>
    <dgm:pt modelId="{F2B4868B-9DFB-43CF-878A-88C59B99ECC5}" type="sibTrans" cxnId="{60EDDD5B-5FC7-4888-849A-FA32EF80CD50}">
      <dgm:prSet/>
      <dgm:spPr/>
      <dgm:t>
        <a:bodyPr/>
        <a:lstStyle/>
        <a:p>
          <a:endParaRPr lang="ru-RU"/>
        </a:p>
      </dgm:t>
    </dgm:pt>
    <dgm:pt modelId="{F7AB2EDB-6581-4624-BCC5-EC04F70E9F8B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cap="none" normalizeH="0" baseline="0" dirty="0" smtClean="0">
            <a:ln>
              <a:noFill/>
            </a:ln>
            <a:solidFill>
              <a:schemeClr val="accent3">
                <a:lumMod val="50000"/>
              </a:schemeClr>
            </a:solidFill>
            <a:effectLst/>
            <a:latin typeface="Bookman Old Style" pitchFamily="18" charset="0"/>
            <a:cs typeface="Arial" pitchFamily="34" charset="0"/>
          </a:endParaRPr>
        </a:p>
      </dgm:t>
    </dgm:pt>
    <dgm:pt modelId="{B79414C1-3182-4AE4-A7F6-7181DB4B1E7B}" type="parTrans" cxnId="{E24ECDC0-3544-4060-8997-939AE08E74AB}">
      <dgm:prSet/>
      <dgm:spPr/>
      <dgm:t>
        <a:bodyPr/>
        <a:lstStyle/>
        <a:p>
          <a:endParaRPr lang="ru-RU"/>
        </a:p>
      </dgm:t>
    </dgm:pt>
    <dgm:pt modelId="{F45CF48D-C2C9-4D32-BFC7-40D202533417}" type="sibTrans" cxnId="{E24ECDC0-3544-4060-8997-939AE08E74AB}">
      <dgm:prSet/>
      <dgm:spPr/>
      <dgm:t>
        <a:bodyPr/>
        <a:lstStyle/>
        <a:p>
          <a:endParaRPr lang="ru-RU"/>
        </a:p>
      </dgm:t>
    </dgm:pt>
    <dgm:pt modelId="{913720CD-5A64-4A19-8732-EBE4AEDE3E36}">
      <dgm:prSet/>
      <dgm:spPr>
        <a:solidFill>
          <a:srgbClr val="CE9F15"/>
        </a:solidFill>
      </dgm:spPr>
      <dgm:t>
        <a:bodyPr/>
        <a:lstStyle/>
        <a:p>
          <a:r>
            <a:rPr lang="ru-RU" b="1" dirty="0" smtClean="0">
              <a:latin typeface="Bookman Old Style" pitchFamily="18" charset="0"/>
            </a:rPr>
            <a:t>Предоставляются на безвозвратной основе на первоочередные расходы</a:t>
          </a:r>
          <a:endParaRPr lang="ru-RU" b="1" dirty="0">
            <a:latin typeface="Bookman Old Style" pitchFamily="18" charset="0"/>
          </a:endParaRPr>
        </a:p>
      </dgm:t>
    </dgm:pt>
    <dgm:pt modelId="{D234A33D-DA66-4C82-9242-5BDA1045030E}" type="parTrans" cxnId="{8ED9D50D-B897-4CD6-A0BB-B464E1041077}">
      <dgm:prSet/>
      <dgm:spPr/>
      <dgm:t>
        <a:bodyPr/>
        <a:lstStyle/>
        <a:p>
          <a:endParaRPr lang="ru-RU"/>
        </a:p>
      </dgm:t>
    </dgm:pt>
    <dgm:pt modelId="{6A4766C7-2A06-4E32-977E-31ED3B50A833}" type="sibTrans" cxnId="{8ED9D50D-B897-4CD6-A0BB-B464E1041077}">
      <dgm:prSet/>
      <dgm:spPr/>
      <dgm:t>
        <a:bodyPr/>
        <a:lstStyle/>
        <a:p>
          <a:endParaRPr lang="ru-RU"/>
        </a:p>
      </dgm:t>
    </dgm:pt>
    <dgm:pt modelId="{FE9F6AF9-F5DA-4A51-8B39-B8D6FC200769}">
      <dgm:prSet custT="1"/>
      <dgm:spPr>
        <a:solidFill>
          <a:srgbClr val="CE9F15"/>
        </a:solidFill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600" b="1" i="0" dirty="0">
            <a:solidFill>
              <a:schemeClr val="bg1"/>
            </a:solidFill>
            <a:latin typeface="Bookman Old Style" pitchFamily="18" charset="0"/>
          </a:endParaRPr>
        </a:p>
      </dgm:t>
    </dgm:pt>
    <dgm:pt modelId="{71BE5701-6DC6-4E0E-AADA-B67CC9054760}" type="parTrans" cxnId="{9019608B-EC13-4CF5-90AA-682BF097CBF2}">
      <dgm:prSet/>
      <dgm:spPr/>
      <dgm:t>
        <a:bodyPr/>
        <a:lstStyle/>
        <a:p>
          <a:endParaRPr lang="ru-RU"/>
        </a:p>
      </dgm:t>
    </dgm:pt>
    <dgm:pt modelId="{E762C07A-EC53-4449-A3C2-F4109BE1CB79}" type="sibTrans" cxnId="{9019608B-EC13-4CF5-90AA-682BF097CBF2}">
      <dgm:prSet/>
      <dgm:spPr/>
      <dgm:t>
        <a:bodyPr/>
        <a:lstStyle/>
        <a:p>
          <a:endParaRPr lang="ru-RU"/>
        </a:p>
      </dgm:t>
    </dgm:pt>
    <dgm:pt modelId="{D9E1EC5F-3DAF-4300-B2EA-48D5B2D10A19}">
      <dgm:prSet custT="1"/>
      <dgm:spPr>
        <a:solidFill>
          <a:srgbClr val="CE9F15"/>
        </a:solidFill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600" b="1" i="0" dirty="0">
            <a:solidFill>
              <a:schemeClr val="bg1"/>
            </a:solidFill>
          </a:endParaRPr>
        </a:p>
      </dgm:t>
    </dgm:pt>
    <dgm:pt modelId="{FFFCDBF4-4698-498C-AFC0-C0EB74D92620}" type="parTrans" cxnId="{3E181D97-DDFA-467D-A675-CD30D345099E}">
      <dgm:prSet/>
      <dgm:spPr/>
      <dgm:t>
        <a:bodyPr/>
        <a:lstStyle/>
        <a:p>
          <a:endParaRPr lang="ru-RU"/>
        </a:p>
      </dgm:t>
    </dgm:pt>
    <dgm:pt modelId="{16BB2FC7-EB68-4151-BF26-8394F49BEC18}" type="sibTrans" cxnId="{3E181D97-DDFA-467D-A675-CD30D345099E}">
      <dgm:prSet/>
      <dgm:spPr/>
      <dgm:t>
        <a:bodyPr/>
        <a:lstStyle/>
        <a:p>
          <a:endParaRPr lang="ru-RU"/>
        </a:p>
      </dgm:t>
    </dgm:pt>
    <dgm:pt modelId="{BE15342D-3B13-4E53-AB94-9B9B992BA425}" type="pres">
      <dgm:prSet presAssocID="{E8ED1004-A846-4707-8E1F-17473919EF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9B275-9F68-42A6-A0DF-CE3F16466C40}" type="pres">
      <dgm:prSet presAssocID="{64E7788C-613A-474D-8064-8E23C0A76267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EE3313E7-6C82-4ACF-851F-965C5DAC8B65}" type="pres">
      <dgm:prSet presAssocID="{64E7788C-613A-474D-8064-8E23C0A76267}" presName="aNode" presStyleLbl="bgShp" presStyleIdx="0" presStyleCnt="3"/>
      <dgm:spPr/>
      <dgm:t>
        <a:bodyPr/>
        <a:lstStyle/>
        <a:p>
          <a:endParaRPr lang="ru-RU"/>
        </a:p>
      </dgm:t>
    </dgm:pt>
    <dgm:pt modelId="{4D033AE0-6C0F-4A1E-B53E-B72E5EB92564}" type="pres">
      <dgm:prSet presAssocID="{64E7788C-613A-474D-8064-8E23C0A76267}" presName="textNode" presStyleLbl="bgShp" presStyleIdx="0" presStyleCnt="3"/>
      <dgm:spPr/>
      <dgm:t>
        <a:bodyPr/>
        <a:lstStyle/>
        <a:p>
          <a:endParaRPr lang="ru-RU"/>
        </a:p>
      </dgm:t>
    </dgm:pt>
    <dgm:pt modelId="{701E00C9-D2E0-4C96-A35A-1B2613758DCB}" type="pres">
      <dgm:prSet presAssocID="{64E7788C-613A-474D-8064-8E23C0A76267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86606E31-EF3E-4DFD-8EE2-1557C71AC2F8}" type="pres">
      <dgm:prSet presAssocID="{64E7788C-613A-474D-8064-8E23C0A76267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CC983C80-4578-40B4-8418-5B72066BB057}" type="pres">
      <dgm:prSet presAssocID="{913720CD-5A64-4A19-8732-EBE4AEDE3E36}" presName="childNode" presStyleLbl="node1" presStyleIdx="0" presStyleCnt="3" custScaleX="104938" custScaleY="85440" custLinFactNeighborX="377" custLinFactNeighborY="-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85984-9224-4F12-B195-E7CB402A1934}" type="pres">
      <dgm:prSet presAssocID="{64E7788C-613A-474D-8064-8E23C0A76267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908A4F15-715F-4FD2-883D-BBC0DCC47C13}" type="pres">
      <dgm:prSet presAssocID="{B705DFF1-D614-481D-B6DE-8F639E5BC295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26253C49-C44A-4448-A96E-A6ED8C101331}" type="pres">
      <dgm:prSet presAssocID="{B705DFF1-D614-481D-B6DE-8F639E5BC295}" presName="aNode" presStyleLbl="bgShp" presStyleIdx="1" presStyleCnt="3" custLinFactNeighborX="1394" custLinFactNeighborY="-1031"/>
      <dgm:spPr/>
      <dgm:t>
        <a:bodyPr/>
        <a:lstStyle/>
        <a:p>
          <a:endParaRPr lang="ru-RU"/>
        </a:p>
      </dgm:t>
    </dgm:pt>
    <dgm:pt modelId="{EF3BAF87-7425-4DB0-BA71-136B20E5A0AF}" type="pres">
      <dgm:prSet presAssocID="{B705DFF1-D614-481D-B6DE-8F639E5BC295}" presName="textNode" presStyleLbl="bgShp" presStyleIdx="1" presStyleCnt="3"/>
      <dgm:spPr/>
      <dgm:t>
        <a:bodyPr/>
        <a:lstStyle/>
        <a:p>
          <a:endParaRPr lang="ru-RU"/>
        </a:p>
      </dgm:t>
    </dgm:pt>
    <dgm:pt modelId="{21039C04-B87A-4A88-86B4-BBD85AC03888}" type="pres">
      <dgm:prSet presAssocID="{B705DFF1-D614-481D-B6DE-8F639E5BC295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F71A0BEE-6C3C-447B-B303-53ECAB760CF3}" type="pres">
      <dgm:prSet presAssocID="{B705DFF1-D614-481D-B6DE-8F639E5BC295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A17F854-F3F0-4814-82CE-5CBC86A0B503}" type="pres">
      <dgm:prSet presAssocID="{FE9F6AF9-F5DA-4A51-8B39-B8D6FC200769}" presName="childNode" presStyleLbl="node1" presStyleIdx="1" presStyleCnt="3" custScaleX="111531" custScaleY="85449" custLinFactNeighborX="1743" custLinFactNeighborY="-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85D9-7D57-4D31-B707-2B19E693ABD0}" type="pres">
      <dgm:prSet presAssocID="{B705DFF1-D614-481D-B6DE-8F639E5BC295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DBF5432E-4C50-4AD1-9E9C-AE83380AB1C4}" type="pres">
      <dgm:prSet presAssocID="{F7AB2EDB-6581-4624-BCC5-EC04F70E9F8B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9A680D1-AD05-4F62-AB99-54F4DF9C6385}" type="pres">
      <dgm:prSet presAssocID="{F7AB2EDB-6581-4624-BCC5-EC04F70E9F8B}" presName="aNode" presStyleLbl="bgShp" presStyleIdx="2" presStyleCnt="3"/>
      <dgm:spPr/>
      <dgm:t>
        <a:bodyPr/>
        <a:lstStyle/>
        <a:p>
          <a:endParaRPr lang="ru-RU"/>
        </a:p>
      </dgm:t>
    </dgm:pt>
    <dgm:pt modelId="{097D19BC-3AE3-4FB8-8161-FEE668A83230}" type="pres">
      <dgm:prSet presAssocID="{F7AB2EDB-6581-4624-BCC5-EC04F70E9F8B}" presName="textNode" presStyleLbl="bgShp" presStyleIdx="2" presStyleCnt="3"/>
      <dgm:spPr/>
      <dgm:t>
        <a:bodyPr/>
        <a:lstStyle/>
        <a:p>
          <a:endParaRPr lang="ru-RU"/>
        </a:p>
      </dgm:t>
    </dgm:pt>
    <dgm:pt modelId="{329A8B30-9BE9-4FCB-BB44-3148047933AE}" type="pres">
      <dgm:prSet presAssocID="{F7AB2EDB-6581-4624-BCC5-EC04F70E9F8B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58912ACD-0D36-41B3-B513-F4AB07D58609}" type="pres">
      <dgm:prSet presAssocID="{F7AB2EDB-6581-4624-BCC5-EC04F70E9F8B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3650CE01-6EB1-4DCF-B86B-A03685FF356E}" type="pres">
      <dgm:prSet presAssocID="{D9E1EC5F-3DAF-4300-B2EA-48D5B2D10A19}" presName="childNode" presStyleLbl="node1" presStyleIdx="2" presStyleCnt="3" custScaleX="111155" custScaleY="83909" custLinFactNeighborY="-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992FF-7250-445C-A81B-A2EA2395238C}" type="presOf" srcId="{64E7788C-613A-474D-8064-8E23C0A76267}" destId="{4D033AE0-6C0F-4A1E-B53E-B72E5EB92564}" srcOrd="1" destOrd="0" presId="urn:microsoft.com/office/officeart/2005/8/layout/lProcess2"/>
    <dgm:cxn modelId="{83F6B94A-E941-4276-A15F-6405B2DC40FD}" type="presOf" srcId="{E8ED1004-A846-4707-8E1F-17473919EF9B}" destId="{BE15342D-3B13-4E53-AB94-9B9B992BA425}" srcOrd="0" destOrd="0" presId="urn:microsoft.com/office/officeart/2005/8/layout/lProcess2"/>
    <dgm:cxn modelId="{E24ECDC0-3544-4060-8997-939AE08E74AB}" srcId="{E8ED1004-A846-4707-8E1F-17473919EF9B}" destId="{F7AB2EDB-6581-4624-BCC5-EC04F70E9F8B}" srcOrd="2" destOrd="0" parTransId="{B79414C1-3182-4AE4-A7F6-7181DB4B1E7B}" sibTransId="{F45CF48D-C2C9-4D32-BFC7-40D202533417}"/>
    <dgm:cxn modelId="{96BD7930-947D-4832-9234-B4C297D5D6E6}" type="presOf" srcId="{64E7788C-613A-474D-8064-8E23C0A76267}" destId="{EE3313E7-6C82-4ACF-851F-965C5DAC8B65}" srcOrd="0" destOrd="0" presId="urn:microsoft.com/office/officeart/2005/8/layout/lProcess2"/>
    <dgm:cxn modelId="{FF615C74-151C-4410-979A-DA0A62E093F1}" type="presOf" srcId="{B705DFF1-D614-481D-B6DE-8F639E5BC295}" destId="{EF3BAF87-7425-4DB0-BA71-136B20E5A0AF}" srcOrd="1" destOrd="0" presId="urn:microsoft.com/office/officeart/2005/8/layout/lProcess2"/>
    <dgm:cxn modelId="{CD407641-592D-47C6-A3BA-E287D216C9E3}" type="presOf" srcId="{D9E1EC5F-3DAF-4300-B2EA-48D5B2D10A19}" destId="{3650CE01-6EB1-4DCF-B86B-A03685FF356E}" srcOrd="0" destOrd="0" presId="urn:microsoft.com/office/officeart/2005/8/layout/lProcess2"/>
    <dgm:cxn modelId="{3E181D97-DDFA-467D-A675-CD30D345099E}" srcId="{F7AB2EDB-6581-4624-BCC5-EC04F70E9F8B}" destId="{D9E1EC5F-3DAF-4300-B2EA-48D5B2D10A19}" srcOrd="0" destOrd="0" parTransId="{FFFCDBF4-4698-498C-AFC0-C0EB74D92620}" sibTransId="{16BB2FC7-EB68-4151-BF26-8394F49BEC18}"/>
    <dgm:cxn modelId="{FFD79EF9-4650-496F-A7C2-55BDE2A1E5C1}" type="presOf" srcId="{FE9F6AF9-F5DA-4A51-8B39-B8D6FC200769}" destId="{BA17F854-F3F0-4814-82CE-5CBC86A0B503}" srcOrd="0" destOrd="0" presId="urn:microsoft.com/office/officeart/2005/8/layout/lProcess2"/>
    <dgm:cxn modelId="{60EDDD5B-5FC7-4888-849A-FA32EF80CD50}" srcId="{E8ED1004-A846-4707-8E1F-17473919EF9B}" destId="{64E7788C-613A-474D-8064-8E23C0A76267}" srcOrd="0" destOrd="0" parTransId="{A28403D5-521C-4FEF-88DF-B171A22A7798}" sibTransId="{F2B4868B-9DFB-43CF-878A-88C59B99ECC5}"/>
    <dgm:cxn modelId="{C497F742-03B1-4DBB-9762-EE3EF24251B7}" type="presOf" srcId="{F7AB2EDB-6581-4624-BCC5-EC04F70E9F8B}" destId="{097D19BC-3AE3-4FB8-8161-FEE668A83230}" srcOrd="1" destOrd="0" presId="urn:microsoft.com/office/officeart/2005/8/layout/lProcess2"/>
    <dgm:cxn modelId="{EA46E431-30C4-4B4C-B41A-7BC308F31B69}" type="presOf" srcId="{913720CD-5A64-4A19-8732-EBE4AEDE3E36}" destId="{CC983C80-4578-40B4-8418-5B72066BB057}" srcOrd="0" destOrd="0" presId="urn:microsoft.com/office/officeart/2005/8/layout/lProcess2"/>
    <dgm:cxn modelId="{CBCF61AB-2209-416D-A128-4B8B8F4F09FB}" type="presOf" srcId="{F7AB2EDB-6581-4624-BCC5-EC04F70E9F8B}" destId="{B9A680D1-AD05-4F62-AB99-54F4DF9C6385}" srcOrd="0" destOrd="0" presId="urn:microsoft.com/office/officeart/2005/8/layout/lProcess2"/>
    <dgm:cxn modelId="{D2E11102-846C-4E4A-8DA2-C02D40D257D5}" srcId="{E8ED1004-A846-4707-8E1F-17473919EF9B}" destId="{B705DFF1-D614-481D-B6DE-8F639E5BC295}" srcOrd="1" destOrd="0" parTransId="{0171CA1C-65D4-4F38-84D7-E9ED070790B3}" sibTransId="{8DA7F91C-A22D-4C7B-9E24-2370233D70C0}"/>
    <dgm:cxn modelId="{34706FB5-F5DD-4517-A4DE-601BF9CE657C}" type="presOf" srcId="{B705DFF1-D614-481D-B6DE-8F639E5BC295}" destId="{26253C49-C44A-4448-A96E-A6ED8C101331}" srcOrd="0" destOrd="0" presId="urn:microsoft.com/office/officeart/2005/8/layout/lProcess2"/>
    <dgm:cxn modelId="{8ED9D50D-B897-4CD6-A0BB-B464E1041077}" srcId="{64E7788C-613A-474D-8064-8E23C0A76267}" destId="{913720CD-5A64-4A19-8732-EBE4AEDE3E36}" srcOrd="0" destOrd="0" parTransId="{D234A33D-DA66-4C82-9242-5BDA1045030E}" sibTransId="{6A4766C7-2A06-4E32-977E-31ED3B50A833}"/>
    <dgm:cxn modelId="{9019608B-EC13-4CF5-90AA-682BF097CBF2}" srcId="{B705DFF1-D614-481D-B6DE-8F639E5BC295}" destId="{FE9F6AF9-F5DA-4A51-8B39-B8D6FC200769}" srcOrd="0" destOrd="0" parTransId="{71BE5701-6DC6-4E0E-AADA-B67CC9054760}" sibTransId="{E762C07A-EC53-4449-A3C2-F4109BE1CB79}"/>
    <dgm:cxn modelId="{6BB3C4D8-884B-4411-9731-74D31862D236}" type="presParOf" srcId="{BE15342D-3B13-4E53-AB94-9B9B992BA425}" destId="{E7D9B275-9F68-42A6-A0DF-CE3F16466C40}" srcOrd="0" destOrd="0" presId="urn:microsoft.com/office/officeart/2005/8/layout/lProcess2"/>
    <dgm:cxn modelId="{CA3FF891-D592-479B-87D3-F474874D9CC4}" type="presParOf" srcId="{E7D9B275-9F68-42A6-A0DF-CE3F16466C40}" destId="{EE3313E7-6C82-4ACF-851F-965C5DAC8B65}" srcOrd="0" destOrd="0" presId="urn:microsoft.com/office/officeart/2005/8/layout/lProcess2"/>
    <dgm:cxn modelId="{2552C496-BB36-4BD1-877D-E23232A068CB}" type="presParOf" srcId="{E7D9B275-9F68-42A6-A0DF-CE3F16466C40}" destId="{4D033AE0-6C0F-4A1E-B53E-B72E5EB92564}" srcOrd="1" destOrd="0" presId="urn:microsoft.com/office/officeart/2005/8/layout/lProcess2"/>
    <dgm:cxn modelId="{235C3EA1-C5A0-40DB-A368-E14B52D57A8F}" type="presParOf" srcId="{E7D9B275-9F68-42A6-A0DF-CE3F16466C40}" destId="{701E00C9-D2E0-4C96-A35A-1B2613758DCB}" srcOrd="2" destOrd="0" presId="urn:microsoft.com/office/officeart/2005/8/layout/lProcess2"/>
    <dgm:cxn modelId="{9144ADD5-046B-4411-B648-F3D338BB0C36}" type="presParOf" srcId="{701E00C9-D2E0-4C96-A35A-1B2613758DCB}" destId="{86606E31-EF3E-4DFD-8EE2-1557C71AC2F8}" srcOrd="0" destOrd="0" presId="urn:microsoft.com/office/officeart/2005/8/layout/lProcess2"/>
    <dgm:cxn modelId="{7B8840A2-F35B-47E2-A946-2E2D1B39283E}" type="presParOf" srcId="{86606E31-EF3E-4DFD-8EE2-1557C71AC2F8}" destId="{CC983C80-4578-40B4-8418-5B72066BB057}" srcOrd="0" destOrd="0" presId="urn:microsoft.com/office/officeart/2005/8/layout/lProcess2"/>
    <dgm:cxn modelId="{69FBEB5F-673E-4689-AFE3-5AC044B244A5}" type="presParOf" srcId="{BE15342D-3B13-4E53-AB94-9B9B992BA425}" destId="{B5885984-9224-4F12-B195-E7CB402A1934}" srcOrd="1" destOrd="0" presId="urn:microsoft.com/office/officeart/2005/8/layout/lProcess2"/>
    <dgm:cxn modelId="{91F42A0E-526E-4C83-8DB6-1588EC4E9538}" type="presParOf" srcId="{BE15342D-3B13-4E53-AB94-9B9B992BA425}" destId="{908A4F15-715F-4FD2-883D-BBC0DCC47C13}" srcOrd="2" destOrd="0" presId="urn:microsoft.com/office/officeart/2005/8/layout/lProcess2"/>
    <dgm:cxn modelId="{E52470E2-3B35-48A7-B49B-4BE06BB78BFC}" type="presParOf" srcId="{908A4F15-715F-4FD2-883D-BBC0DCC47C13}" destId="{26253C49-C44A-4448-A96E-A6ED8C101331}" srcOrd="0" destOrd="0" presId="urn:microsoft.com/office/officeart/2005/8/layout/lProcess2"/>
    <dgm:cxn modelId="{31189016-BA2D-4C4A-811D-BED6ECFD4BC2}" type="presParOf" srcId="{908A4F15-715F-4FD2-883D-BBC0DCC47C13}" destId="{EF3BAF87-7425-4DB0-BA71-136B20E5A0AF}" srcOrd="1" destOrd="0" presId="urn:microsoft.com/office/officeart/2005/8/layout/lProcess2"/>
    <dgm:cxn modelId="{F51E958A-5701-49FF-8317-8AD5560AFE66}" type="presParOf" srcId="{908A4F15-715F-4FD2-883D-BBC0DCC47C13}" destId="{21039C04-B87A-4A88-86B4-BBD85AC03888}" srcOrd="2" destOrd="0" presId="urn:microsoft.com/office/officeart/2005/8/layout/lProcess2"/>
    <dgm:cxn modelId="{CE9A4058-F185-4E26-9D0A-8E1E74C26EA7}" type="presParOf" srcId="{21039C04-B87A-4A88-86B4-BBD85AC03888}" destId="{F71A0BEE-6C3C-447B-B303-53ECAB760CF3}" srcOrd="0" destOrd="0" presId="urn:microsoft.com/office/officeart/2005/8/layout/lProcess2"/>
    <dgm:cxn modelId="{8DA51670-E504-4954-9939-98C9192362EF}" type="presParOf" srcId="{F71A0BEE-6C3C-447B-B303-53ECAB760CF3}" destId="{BA17F854-F3F0-4814-82CE-5CBC86A0B503}" srcOrd="0" destOrd="0" presId="urn:microsoft.com/office/officeart/2005/8/layout/lProcess2"/>
    <dgm:cxn modelId="{2ADD7911-F9D2-45C4-A297-D24D839BC605}" type="presParOf" srcId="{BE15342D-3B13-4E53-AB94-9B9B992BA425}" destId="{B62B85D9-7D57-4D31-B707-2B19E693ABD0}" srcOrd="3" destOrd="0" presId="urn:microsoft.com/office/officeart/2005/8/layout/lProcess2"/>
    <dgm:cxn modelId="{C49F264D-BCE8-4D5F-A0CB-D92F94087BD2}" type="presParOf" srcId="{BE15342D-3B13-4E53-AB94-9B9B992BA425}" destId="{DBF5432E-4C50-4AD1-9E9C-AE83380AB1C4}" srcOrd="4" destOrd="0" presId="urn:microsoft.com/office/officeart/2005/8/layout/lProcess2"/>
    <dgm:cxn modelId="{0CA1E644-57EE-4611-82D8-CDB4502AB4C0}" type="presParOf" srcId="{DBF5432E-4C50-4AD1-9E9C-AE83380AB1C4}" destId="{B9A680D1-AD05-4F62-AB99-54F4DF9C6385}" srcOrd="0" destOrd="0" presId="urn:microsoft.com/office/officeart/2005/8/layout/lProcess2"/>
    <dgm:cxn modelId="{B9E9777A-2A62-473C-BF9C-EE206406AF2C}" type="presParOf" srcId="{DBF5432E-4C50-4AD1-9E9C-AE83380AB1C4}" destId="{097D19BC-3AE3-4FB8-8161-FEE668A83230}" srcOrd="1" destOrd="0" presId="urn:microsoft.com/office/officeart/2005/8/layout/lProcess2"/>
    <dgm:cxn modelId="{888E1198-BA2B-45AF-BB50-C6C80EB72F37}" type="presParOf" srcId="{DBF5432E-4C50-4AD1-9E9C-AE83380AB1C4}" destId="{329A8B30-9BE9-4FCB-BB44-3148047933AE}" srcOrd="2" destOrd="0" presId="urn:microsoft.com/office/officeart/2005/8/layout/lProcess2"/>
    <dgm:cxn modelId="{91DDF917-CD02-40F5-95B8-C0CF3F5730A3}" type="presParOf" srcId="{329A8B30-9BE9-4FCB-BB44-3148047933AE}" destId="{58912ACD-0D36-41B3-B513-F4AB07D58609}" srcOrd="0" destOrd="0" presId="urn:microsoft.com/office/officeart/2005/8/layout/lProcess2"/>
    <dgm:cxn modelId="{82D7B686-1F76-4B5F-AE43-FF280A3EF6E7}" type="presParOf" srcId="{58912ACD-0D36-41B3-B513-F4AB07D58609}" destId="{3650CE01-6EB1-4DCF-B86B-A03685FF356E}" srcOrd="0" destOrd="0" presId="urn:microsoft.com/office/officeart/2005/8/layout/lProcess2"/>
  </dgm:cxnLst>
  <dgm:bg>
    <a:effectLst>
      <a:softEdge rad="127000"/>
    </a:effectLst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E949B-A985-4863-A214-6B312B45A8C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355A-A8D1-424C-B407-370E8C8DA721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Положениях послания Президента Российской Федерации Федеральному Собранию</a:t>
          </a:r>
        </a:p>
      </dgm:t>
    </dgm:pt>
    <dgm:pt modelId="{246569B8-BF4B-485B-9FEF-1FCAEC51FBDD}" type="par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6178D35-1EBF-49CE-AD9F-07E230F5563F}" type="sib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84B6F11-FBA1-4FA9-A028-2243A21FBAC2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/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Прогнозе социально-экономического развития муниципального образования Михайловское сельское поселение</a:t>
          </a:r>
          <a:endParaRPr lang="ru-RU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4134AAAC-FEE5-4C6E-802D-C492BA1DABD3}" type="par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D1822879-2441-4F09-89FB-E54DCEA6C08A}" type="sib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7696EA5-2C68-4881-BF7C-BCC71CEB97F9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Основных направлениях бюджетной и налоговой политики</a:t>
          </a:r>
          <a:endParaRPr lang="ru-RU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F2FF8EDB-A337-4983-B135-FF40CF04DF93}" type="par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C1BA1115-AFE6-41BB-B2F7-716F65CE3776}" type="sib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B213D61E-3EDF-4858-AF21-9253AF7F898B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Муниципальных  программах</a:t>
          </a:r>
          <a:endParaRPr lang="ru-RU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6FD024C4-3DA6-4681-A344-CB5B9111EC45}" type="par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BD09F4E-F734-47CA-B5D9-10C3F21AA582}" type="sib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8045904-B8F3-4DAB-84BF-2F7338F6DD8F}" type="pres">
      <dgm:prSet presAssocID="{53AE949B-A985-4863-A214-6B312B45A8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128F5-9250-4280-98DC-80E0D2B961B2}" type="pres">
      <dgm:prSet presAssocID="{A082355A-A8D1-424C-B407-370E8C8DA721}" presName="comp" presStyleCnt="0"/>
      <dgm:spPr/>
    </dgm:pt>
    <dgm:pt modelId="{5B7888F4-453F-4F41-9871-43E794397B45}" type="pres">
      <dgm:prSet presAssocID="{A082355A-A8D1-424C-B407-370E8C8DA721}" presName="box" presStyleLbl="node1" presStyleIdx="0" presStyleCnt="4"/>
      <dgm:spPr/>
      <dgm:t>
        <a:bodyPr/>
        <a:lstStyle/>
        <a:p>
          <a:endParaRPr lang="ru-RU"/>
        </a:p>
      </dgm:t>
    </dgm:pt>
    <dgm:pt modelId="{C604C184-496F-46E0-A206-5006030232ED}" type="pres">
      <dgm:prSet presAssocID="{A082355A-A8D1-424C-B407-370E8C8DA721}" presName="img" presStyleLbl="fgImgPlace1" presStyleIdx="0" presStyleCnt="4" custLinFactNeighborX="136" custLinFactNeighborY="45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F1ACC2-DC2A-4EE7-ACEA-9B4641AE2DD3}" type="pres">
      <dgm:prSet presAssocID="{A082355A-A8D1-424C-B407-370E8C8DA72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AC2C-7420-4178-B519-36C4AE37F7B8}" type="pres">
      <dgm:prSet presAssocID="{26178D35-1EBF-49CE-AD9F-07E230F5563F}" presName="spacer" presStyleCnt="0"/>
      <dgm:spPr/>
    </dgm:pt>
    <dgm:pt modelId="{352F9B42-2B08-4000-B021-A156B45BF8B9}" type="pres">
      <dgm:prSet presAssocID="{284B6F11-FBA1-4FA9-A028-2243A21FBAC2}" presName="comp" presStyleCnt="0"/>
      <dgm:spPr/>
    </dgm:pt>
    <dgm:pt modelId="{0DE1AAA9-1D33-461D-A3A0-B24E03468F88}" type="pres">
      <dgm:prSet presAssocID="{284B6F11-FBA1-4FA9-A028-2243A21FBAC2}" presName="box" presStyleLbl="node1" presStyleIdx="1" presStyleCnt="4" custLinFactNeighborX="-442" custLinFactNeighborY="-1671"/>
      <dgm:spPr/>
      <dgm:t>
        <a:bodyPr/>
        <a:lstStyle/>
        <a:p>
          <a:endParaRPr lang="ru-RU"/>
        </a:p>
      </dgm:t>
    </dgm:pt>
    <dgm:pt modelId="{707F4448-1223-4E6D-813B-A1DC622E6CE7}" type="pres">
      <dgm:prSet presAssocID="{284B6F11-FBA1-4FA9-A028-2243A21FBAC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E3A021-901E-4D16-AF17-83D7782C36CA}" type="pres">
      <dgm:prSet presAssocID="{284B6F11-FBA1-4FA9-A028-2243A21FBAC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3E16-4FF9-4077-AB40-A70F7F6BCDEE}" type="pres">
      <dgm:prSet presAssocID="{D1822879-2441-4F09-89FB-E54DCEA6C08A}" presName="spacer" presStyleCnt="0"/>
      <dgm:spPr/>
    </dgm:pt>
    <dgm:pt modelId="{881A02C0-1BEA-42AA-8DCE-5C868096144D}" type="pres">
      <dgm:prSet presAssocID="{07696EA5-2C68-4881-BF7C-BCC71CEB97F9}" presName="comp" presStyleCnt="0"/>
      <dgm:spPr/>
    </dgm:pt>
    <dgm:pt modelId="{88D8F4A7-0A24-4CAE-8AA7-6DBA08B4EAAE}" type="pres">
      <dgm:prSet presAssocID="{07696EA5-2C68-4881-BF7C-BCC71CEB97F9}" presName="box" presStyleLbl="node1" presStyleIdx="2" presStyleCnt="4" custLinFactNeighborX="-442" custLinFactNeighborY="-2217"/>
      <dgm:spPr/>
      <dgm:t>
        <a:bodyPr/>
        <a:lstStyle/>
        <a:p>
          <a:endParaRPr lang="ru-RU"/>
        </a:p>
      </dgm:t>
    </dgm:pt>
    <dgm:pt modelId="{5F90060D-1DF8-400F-B4A7-70501013A58F}" type="pres">
      <dgm:prSet presAssocID="{07696EA5-2C68-4881-BF7C-BCC71CEB97F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E10080-61B1-4829-8F02-0452A094FE93}" type="pres">
      <dgm:prSet presAssocID="{07696EA5-2C68-4881-BF7C-BCC71CEB97F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30119-A04F-471D-B702-6A72AEE8E83F}" type="pres">
      <dgm:prSet presAssocID="{C1BA1115-AFE6-41BB-B2F7-716F65CE3776}" presName="spacer" presStyleCnt="0"/>
      <dgm:spPr/>
    </dgm:pt>
    <dgm:pt modelId="{8DE9DE87-3EBF-4268-AA58-2BA42F216E0B}" type="pres">
      <dgm:prSet presAssocID="{B213D61E-3EDF-4858-AF21-9253AF7F898B}" presName="comp" presStyleCnt="0"/>
      <dgm:spPr/>
    </dgm:pt>
    <dgm:pt modelId="{5BFE5F0F-BD8D-4EB9-A4A5-96EF88137B9E}" type="pres">
      <dgm:prSet presAssocID="{B213D61E-3EDF-4858-AF21-9253AF7F898B}" presName="box" presStyleLbl="node1" presStyleIdx="3" presStyleCnt="4" custLinFactNeighborY="-523"/>
      <dgm:spPr/>
      <dgm:t>
        <a:bodyPr/>
        <a:lstStyle/>
        <a:p>
          <a:endParaRPr lang="ru-RU"/>
        </a:p>
      </dgm:t>
    </dgm:pt>
    <dgm:pt modelId="{15761AE5-B1C6-4D5F-91C4-56C5D7BE32B7}" type="pres">
      <dgm:prSet presAssocID="{B213D61E-3EDF-4858-AF21-9253AF7F898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878D2D-0870-4E98-869F-24168BA1BAD5}" type="pres">
      <dgm:prSet presAssocID="{B213D61E-3EDF-4858-AF21-9253AF7F898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F2073-9674-4CD0-A087-E7B2C5E822C5}" srcId="{53AE949B-A985-4863-A214-6B312B45A8C2}" destId="{284B6F11-FBA1-4FA9-A028-2243A21FBAC2}" srcOrd="1" destOrd="0" parTransId="{4134AAAC-FEE5-4C6E-802D-C492BA1DABD3}" sibTransId="{D1822879-2441-4F09-89FB-E54DCEA6C08A}"/>
    <dgm:cxn modelId="{98C5A461-18C3-4456-AB5C-DA59BEEC25EE}" srcId="{53AE949B-A985-4863-A214-6B312B45A8C2}" destId="{07696EA5-2C68-4881-BF7C-BCC71CEB97F9}" srcOrd="2" destOrd="0" parTransId="{F2FF8EDB-A337-4983-B135-FF40CF04DF93}" sibTransId="{C1BA1115-AFE6-41BB-B2F7-716F65CE3776}"/>
    <dgm:cxn modelId="{B2815322-D30F-4EF0-982F-E5D017E7DC7D}" srcId="{53AE949B-A985-4863-A214-6B312B45A8C2}" destId="{A082355A-A8D1-424C-B407-370E8C8DA721}" srcOrd="0" destOrd="0" parTransId="{246569B8-BF4B-485B-9FEF-1FCAEC51FBDD}" sibTransId="{26178D35-1EBF-49CE-AD9F-07E230F5563F}"/>
    <dgm:cxn modelId="{AE5114C6-F31C-4AA0-AC9D-FA012C5E0F7C}" type="presOf" srcId="{07696EA5-2C68-4881-BF7C-BCC71CEB97F9}" destId="{88D8F4A7-0A24-4CAE-8AA7-6DBA08B4EAAE}" srcOrd="0" destOrd="0" presId="urn:microsoft.com/office/officeart/2005/8/layout/vList4#1"/>
    <dgm:cxn modelId="{AB804163-BCFE-4665-BC46-8AAC63808616}" type="presOf" srcId="{A082355A-A8D1-424C-B407-370E8C8DA721}" destId="{2CF1ACC2-DC2A-4EE7-ACEA-9B4641AE2DD3}" srcOrd="1" destOrd="0" presId="urn:microsoft.com/office/officeart/2005/8/layout/vList4#1"/>
    <dgm:cxn modelId="{BFC0551F-63E5-45C7-B248-A185F78A0ECD}" type="presOf" srcId="{53AE949B-A985-4863-A214-6B312B45A8C2}" destId="{08045904-B8F3-4DAB-84BF-2F7338F6DD8F}" srcOrd="0" destOrd="0" presId="urn:microsoft.com/office/officeart/2005/8/layout/vList4#1"/>
    <dgm:cxn modelId="{A09F2C90-94DD-484C-9E58-AE51420B48C8}" type="presOf" srcId="{B213D61E-3EDF-4858-AF21-9253AF7F898B}" destId="{5BFE5F0F-BD8D-4EB9-A4A5-96EF88137B9E}" srcOrd="0" destOrd="0" presId="urn:microsoft.com/office/officeart/2005/8/layout/vList4#1"/>
    <dgm:cxn modelId="{7185BD77-2491-4D89-BBF5-88BDB3745DAE}" srcId="{53AE949B-A985-4863-A214-6B312B45A8C2}" destId="{B213D61E-3EDF-4858-AF21-9253AF7F898B}" srcOrd="3" destOrd="0" parTransId="{6FD024C4-3DA6-4681-A344-CB5B9111EC45}" sibTransId="{0BD09F4E-F734-47CA-B5D9-10C3F21AA582}"/>
    <dgm:cxn modelId="{DA564B8A-6619-4006-82F6-3DA6FDC827FD}" type="presOf" srcId="{284B6F11-FBA1-4FA9-A028-2243A21FBAC2}" destId="{E5E3A021-901E-4D16-AF17-83D7782C36CA}" srcOrd="1" destOrd="0" presId="urn:microsoft.com/office/officeart/2005/8/layout/vList4#1"/>
    <dgm:cxn modelId="{74162B04-8A13-4333-B8C8-49918FECAE2C}" type="presOf" srcId="{B213D61E-3EDF-4858-AF21-9253AF7F898B}" destId="{17878D2D-0870-4E98-869F-24168BA1BAD5}" srcOrd="1" destOrd="0" presId="urn:microsoft.com/office/officeart/2005/8/layout/vList4#1"/>
    <dgm:cxn modelId="{C5342E45-73FC-4EE8-8B7F-A9EB121370D2}" type="presOf" srcId="{07696EA5-2C68-4881-BF7C-BCC71CEB97F9}" destId="{77E10080-61B1-4829-8F02-0452A094FE93}" srcOrd="1" destOrd="0" presId="urn:microsoft.com/office/officeart/2005/8/layout/vList4#1"/>
    <dgm:cxn modelId="{56915454-FB8C-4783-9077-B20ED40B618B}" type="presOf" srcId="{A082355A-A8D1-424C-B407-370E8C8DA721}" destId="{5B7888F4-453F-4F41-9871-43E794397B45}" srcOrd="0" destOrd="0" presId="urn:microsoft.com/office/officeart/2005/8/layout/vList4#1"/>
    <dgm:cxn modelId="{BAF8747B-3EFF-402E-A593-DC2FBA8DD3CE}" type="presOf" srcId="{284B6F11-FBA1-4FA9-A028-2243A21FBAC2}" destId="{0DE1AAA9-1D33-461D-A3A0-B24E03468F88}" srcOrd="0" destOrd="0" presId="urn:microsoft.com/office/officeart/2005/8/layout/vList4#1"/>
    <dgm:cxn modelId="{42FFBDD7-F4D8-4757-97FF-60BB27492889}" type="presParOf" srcId="{08045904-B8F3-4DAB-84BF-2F7338F6DD8F}" destId="{47A128F5-9250-4280-98DC-80E0D2B961B2}" srcOrd="0" destOrd="0" presId="urn:microsoft.com/office/officeart/2005/8/layout/vList4#1"/>
    <dgm:cxn modelId="{56779CE6-FBE3-4391-997E-3D50527C7F2D}" type="presParOf" srcId="{47A128F5-9250-4280-98DC-80E0D2B961B2}" destId="{5B7888F4-453F-4F41-9871-43E794397B45}" srcOrd="0" destOrd="0" presId="urn:microsoft.com/office/officeart/2005/8/layout/vList4#1"/>
    <dgm:cxn modelId="{51ED6B8F-C153-40D2-BE29-B41914F42F02}" type="presParOf" srcId="{47A128F5-9250-4280-98DC-80E0D2B961B2}" destId="{C604C184-496F-46E0-A206-5006030232ED}" srcOrd="1" destOrd="0" presId="urn:microsoft.com/office/officeart/2005/8/layout/vList4#1"/>
    <dgm:cxn modelId="{CFA0ED34-5845-46A7-9D5C-FFEE7630307F}" type="presParOf" srcId="{47A128F5-9250-4280-98DC-80E0D2B961B2}" destId="{2CF1ACC2-DC2A-4EE7-ACEA-9B4641AE2DD3}" srcOrd="2" destOrd="0" presId="urn:microsoft.com/office/officeart/2005/8/layout/vList4#1"/>
    <dgm:cxn modelId="{7D482588-C69C-40D8-AD7D-8979CFBDC659}" type="presParOf" srcId="{08045904-B8F3-4DAB-84BF-2F7338F6DD8F}" destId="{AAA9AC2C-7420-4178-B519-36C4AE37F7B8}" srcOrd="1" destOrd="0" presId="urn:microsoft.com/office/officeart/2005/8/layout/vList4#1"/>
    <dgm:cxn modelId="{3E5ED46A-A499-49ED-B890-4C5CF96E11FD}" type="presParOf" srcId="{08045904-B8F3-4DAB-84BF-2F7338F6DD8F}" destId="{352F9B42-2B08-4000-B021-A156B45BF8B9}" srcOrd="2" destOrd="0" presId="urn:microsoft.com/office/officeart/2005/8/layout/vList4#1"/>
    <dgm:cxn modelId="{FFBD08A1-C97C-4B3C-85D1-3529A01C4155}" type="presParOf" srcId="{352F9B42-2B08-4000-B021-A156B45BF8B9}" destId="{0DE1AAA9-1D33-461D-A3A0-B24E03468F88}" srcOrd="0" destOrd="0" presId="urn:microsoft.com/office/officeart/2005/8/layout/vList4#1"/>
    <dgm:cxn modelId="{DC9841F5-4A36-472E-8420-07383739C066}" type="presParOf" srcId="{352F9B42-2B08-4000-B021-A156B45BF8B9}" destId="{707F4448-1223-4E6D-813B-A1DC622E6CE7}" srcOrd="1" destOrd="0" presId="urn:microsoft.com/office/officeart/2005/8/layout/vList4#1"/>
    <dgm:cxn modelId="{F1A41382-6092-441D-94CB-3EC71C22A8D9}" type="presParOf" srcId="{352F9B42-2B08-4000-B021-A156B45BF8B9}" destId="{E5E3A021-901E-4D16-AF17-83D7782C36CA}" srcOrd="2" destOrd="0" presId="urn:microsoft.com/office/officeart/2005/8/layout/vList4#1"/>
    <dgm:cxn modelId="{30830EA0-1338-4DCF-8973-1D181C9A5717}" type="presParOf" srcId="{08045904-B8F3-4DAB-84BF-2F7338F6DD8F}" destId="{602E3E16-4FF9-4077-AB40-A70F7F6BCDEE}" srcOrd="3" destOrd="0" presId="urn:microsoft.com/office/officeart/2005/8/layout/vList4#1"/>
    <dgm:cxn modelId="{278B76DE-20E3-4CCD-B7C1-B8DF1C019F4B}" type="presParOf" srcId="{08045904-B8F3-4DAB-84BF-2F7338F6DD8F}" destId="{881A02C0-1BEA-42AA-8DCE-5C868096144D}" srcOrd="4" destOrd="0" presId="urn:microsoft.com/office/officeart/2005/8/layout/vList4#1"/>
    <dgm:cxn modelId="{4EF85B44-E320-4F9E-A6EF-916917ED57FF}" type="presParOf" srcId="{881A02C0-1BEA-42AA-8DCE-5C868096144D}" destId="{88D8F4A7-0A24-4CAE-8AA7-6DBA08B4EAAE}" srcOrd="0" destOrd="0" presId="urn:microsoft.com/office/officeart/2005/8/layout/vList4#1"/>
    <dgm:cxn modelId="{E296526A-234D-4500-8CDE-BC5A4EA43FE3}" type="presParOf" srcId="{881A02C0-1BEA-42AA-8DCE-5C868096144D}" destId="{5F90060D-1DF8-400F-B4A7-70501013A58F}" srcOrd="1" destOrd="0" presId="urn:microsoft.com/office/officeart/2005/8/layout/vList4#1"/>
    <dgm:cxn modelId="{48B2FE7C-FE49-4A11-BA32-E6D81EC06140}" type="presParOf" srcId="{881A02C0-1BEA-42AA-8DCE-5C868096144D}" destId="{77E10080-61B1-4829-8F02-0452A094FE93}" srcOrd="2" destOrd="0" presId="urn:microsoft.com/office/officeart/2005/8/layout/vList4#1"/>
    <dgm:cxn modelId="{FC7CF456-BC1A-4F70-B6B6-1FBD239445D6}" type="presParOf" srcId="{08045904-B8F3-4DAB-84BF-2F7338F6DD8F}" destId="{A7730119-A04F-471D-B702-6A72AEE8E83F}" srcOrd="5" destOrd="0" presId="urn:microsoft.com/office/officeart/2005/8/layout/vList4#1"/>
    <dgm:cxn modelId="{4162566F-5942-456D-9DA1-C40D4FCA0532}" type="presParOf" srcId="{08045904-B8F3-4DAB-84BF-2F7338F6DD8F}" destId="{8DE9DE87-3EBF-4268-AA58-2BA42F216E0B}" srcOrd="6" destOrd="0" presId="urn:microsoft.com/office/officeart/2005/8/layout/vList4#1"/>
    <dgm:cxn modelId="{553D6227-57BC-483B-9833-C3DDA79375B2}" type="presParOf" srcId="{8DE9DE87-3EBF-4268-AA58-2BA42F216E0B}" destId="{5BFE5F0F-BD8D-4EB9-A4A5-96EF88137B9E}" srcOrd="0" destOrd="0" presId="urn:microsoft.com/office/officeart/2005/8/layout/vList4#1"/>
    <dgm:cxn modelId="{A678E924-85FD-45BC-AF9B-57E371570BE5}" type="presParOf" srcId="{8DE9DE87-3EBF-4268-AA58-2BA42F216E0B}" destId="{15761AE5-B1C6-4D5F-91C4-56C5D7BE32B7}" srcOrd="1" destOrd="0" presId="urn:microsoft.com/office/officeart/2005/8/layout/vList4#1"/>
    <dgm:cxn modelId="{93D8D302-E2E6-4B86-9118-F717A893DD51}" type="presParOf" srcId="{8DE9DE87-3EBF-4268-AA58-2BA42F216E0B}" destId="{17878D2D-0870-4E98-869F-24168BA1BAD5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AE949B-A985-4863-A214-6B312B45A8C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355A-A8D1-424C-B407-370E8C8DA72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4000" b="1" dirty="0" smtClean="0">
              <a:latin typeface="Bookman Old Style" pitchFamily="18" charset="0"/>
            </a:rPr>
            <a:t>- </a:t>
          </a:r>
          <a:r>
            <a:rPr lang="ru-RU" sz="2300" b="1" dirty="0" smtClean="0">
              <a:latin typeface="Bookman Old Style" pitchFamily="18" charset="0"/>
            </a:rPr>
            <a:t>Составление проекта бюджета:</a:t>
          </a:r>
        </a:p>
        <a:p>
          <a:pPr>
            <a:spcAft>
              <a:spcPts val="0"/>
            </a:spcAft>
          </a:pPr>
          <a:r>
            <a:rPr lang="ru-RU" sz="1800" b="1" i="1" dirty="0" smtClean="0">
              <a:latin typeface="Bookman Old Style" pitchFamily="18" charset="0"/>
            </a:rPr>
            <a:t>Проект бюджета составляется в порядке, установленном Администрацией  Михайловского сельского поселения, в соответствии с бюджетным кодексом РФ</a:t>
          </a:r>
        </a:p>
      </dgm:t>
    </dgm:pt>
    <dgm:pt modelId="{246569B8-BF4B-485B-9FEF-1FCAEC51FBDD}" type="parTrans" cxnId="{B2815322-D30F-4EF0-982F-E5D017E7DC7D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26178D35-1EBF-49CE-AD9F-07E230F5563F}" type="sibTrans" cxnId="{B2815322-D30F-4EF0-982F-E5D017E7DC7D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284B6F11-FBA1-4FA9-A028-2243A21FBAC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300" b="1" dirty="0" smtClean="0">
              <a:latin typeface="Bookman Old Style" pitchFamily="18" charset="0"/>
            </a:rPr>
            <a:t>- Рассмотрение проекта бюджета: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latin typeface="Bookman Old Style" pitchFamily="18" charset="0"/>
            </a:rPr>
            <a:t>Собрание депутатов Михайловского сельского поселения рассматривает проект решения о бюджете. По проекту бюджета проводятся публичные слушания</a:t>
          </a:r>
          <a:endParaRPr lang="ru-RU" sz="1800" b="1" i="1" dirty="0">
            <a:latin typeface="Bookman Old Style" pitchFamily="18" charset="0"/>
          </a:endParaRPr>
        </a:p>
      </dgm:t>
    </dgm:pt>
    <dgm:pt modelId="{4134AAAC-FEE5-4C6E-802D-C492BA1DABD3}" type="parTrans" cxnId="{EE3F2073-9674-4CD0-A087-E7B2C5E822C5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D1822879-2441-4F09-89FB-E54DCEA6C08A}" type="sibTrans" cxnId="{EE3F2073-9674-4CD0-A087-E7B2C5E822C5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07696EA5-2C68-4881-BF7C-BCC71CEB97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100" b="1" dirty="0" smtClean="0">
              <a:latin typeface="Bookman Old Style" pitchFamily="18" charset="0"/>
            </a:rPr>
            <a:t>- </a:t>
          </a:r>
          <a:r>
            <a:rPr lang="ru-RU" sz="2300" b="1" dirty="0" smtClean="0">
              <a:latin typeface="Bookman Old Style" pitchFamily="18" charset="0"/>
            </a:rPr>
            <a:t>Утверждение проекта бюджета:</a:t>
          </a:r>
        </a:p>
        <a:p>
          <a:r>
            <a:rPr lang="ru-RU" sz="1800" b="1" i="1" dirty="0" smtClean="0">
              <a:latin typeface="Bookman Old Style" pitchFamily="18" charset="0"/>
            </a:rPr>
            <a:t>Проект решения утверждается Собранием депутатов Михайловского сельского поселения в форме решения</a:t>
          </a:r>
          <a:endParaRPr lang="ru-RU" sz="1800" b="1" i="1" dirty="0">
            <a:latin typeface="Bookman Old Style" pitchFamily="18" charset="0"/>
          </a:endParaRPr>
        </a:p>
      </dgm:t>
    </dgm:pt>
    <dgm:pt modelId="{F2FF8EDB-A337-4983-B135-FF40CF04DF93}" type="parTrans" cxnId="{98C5A461-18C3-4456-AB5C-DA59BEEC25EE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C1BA1115-AFE6-41BB-B2F7-716F65CE3776}" type="sibTrans" cxnId="{98C5A461-18C3-4456-AB5C-DA59BEEC25EE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  <a:latin typeface="Bookman Old Style" pitchFamily="18" charset="0"/>
          </a:endParaRPr>
        </a:p>
      </dgm:t>
    </dgm:pt>
    <dgm:pt modelId="{3DABA6EB-CFEB-4B99-BD0C-AF3D9FDFEF05}" type="pres">
      <dgm:prSet presAssocID="{53AE949B-A985-4863-A214-6B312B45A8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46B87-4516-40AB-842F-5945E04CC47F}" type="pres">
      <dgm:prSet presAssocID="{A082355A-A8D1-424C-B407-370E8C8DA7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D0A-7FD5-43F9-A63C-B40CECDD97EE}" type="pres">
      <dgm:prSet presAssocID="{26178D35-1EBF-49CE-AD9F-07E230F5563F}" presName="spacer" presStyleCnt="0"/>
      <dgm:spPr/>
      <dgm:t>
        <a:bodyPr/>
        <a:lstStyle/>
        <a:p>
          <a:endParaRPr lang="ru-RU"/>
        </a:p>
      </dgm:t>
    </dgm:pt>
    <dgm:pt modelId="{09AFBA57-96A7-4F1D-90E5-A9098F166C11}" type="pres">
      <dgm:prSet presAssocID="{284B6F11-FBA1-4FA9-A028-2243A21FBA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7D4BA-4503-45AF-8343-C5B25A72B17B}" type="pres">
      <dgm:prSet presAssocID="{D1822879-2441-4F09-89FB-E54DCEA6C08A}" presName="spacer" presStyleCnt="0"/>
      <dgm:spPr/>
      <dgm:t>
        <a:bodyPr/>
        <a:lstStyle/>
        <a:p>
          <a:endParaRPr lang="ru-RU"/>
        </a:p>
      </dgm:t>
    </dgm:pt>
    <dgm:pt modelId="{D4DC4CF3-75CB-4784-A840-C91CEC79035D}" type="pres">
      <dgm:prSet presAssocID="{07696EA5-2C68-4881-BF7C-BCC71CEB97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5A461-18C3-4456-AB5C-DA59BEEC25EE}" srcId="{53AE949B-A985-4863-A214-6B312B45A8C2}" destId="{07696EA5-2C68-4881-BF7C-BCC71CEB97F9}" srcOrd="2" destOrd="0" parTransId="{F2FF8EDB-A337-4983-B135-FF40CF04DF93}" sibTransId="{C1BA1115-AFE6-41BB-B2F7-716F65CE3776}"/>
    <dgm:cxn modelId="{F5579D8B-28FB-4037-BBE9-13DC6A81063A}" type="presOf" srcId="{53AE949B-A985-4863-A214-6B312B45A8C2}" destId="{3DABA6EB-CFEB-4B99-BD0C-AF3D9FDFEF05}" srcOrd="0" destOrd="0" presId="urn:microsoft.com/office/officeart/2005/8/layout/vList2"/>
    <dgm:cxn modelId="{B423904F-D1BC-4FA3-8883-308FCB791939}" type="presOf" srcId="{284B6F11-FBA1-4FA9-A028-2243A21FBAC2}" destId="{09AFBA57-96A7-4F1D-90E5-A9098F166C11}" srcOrd="0" destOrd="0" presId="urn:microsoft.com/office/officeart/2005/8/layout/vList2"/>
    <dgm:cxn modelId="{EE3F2073-9674-4CD0-A087-E7B2C5E822C5}" srcId="{53AE949B-A985-4863-A214-6B312B45A8C2}" destId="{284B6F11-FBA1-4FA9-A028-2243A21FBAC2}" srcOrd="1" destOrd="0" parTransId="{4134AAAC-FEE5-4C6E-802D-C492BA1DABD3}" sibTransId="{D1822879-2441-4F09-89FB-E54DCEA6C08A}"/>
    <dgm:cxn modelId="{B2815322-D30F-4EF0-982F-E5D017E7DC7D}" srcId="{53AE949B-A985-4863-A214-6B312B45A8C2}" destId="{A082355A-A8D1-424C-B407-370E8C8DA721}" srcOrd="0" destOrd="0" parTransId="{246569B8-BF4B-485B-9FEF-1FCAEC51FBDD}" sibTransId="{26178D35-1EBF-49CE-AD9F-07E230F5563F}"/>
    <dgm:cxn modelId="{7AD6BF70-FD67-4056-8740-C2B1E789B73D}" type="presOf" srcId="{A082355A-A8D1-424C-B407-370E8C8DA721}" destId="{58A46B87-4516-40AB-842F-5945E04CC47F}" srcOrd="0" destOrd="0" presId="urn:microsoft.com/office/officeart/2005/8/layout/vList2"/>
    <dgm:cxn modelId="{5D3B3720-D7D5-45D2-82A4-42C19EB75904}" type="presOf" srcId="{07696EA5-2C68-4881-BF7C-BCC71CEB97F9}" destId="{D4DC4CF3-75CB-4784-A840-C91CEC79035D}" srcOrd="0" destOrd="0" presId="urn:microsoft.com/office/officeart/2005/8/layout/vList2"/>
    <dgm:cxn modelId="{3AD1B881-CEF7-476D-BFFD-2373FA351664}" type="presParOf" srcId="{3DABA6EB-CFEB-4B99-BD0C-AF3D9FDFEF05}" destId="{58A46B87-4516-40AB-842F-5945E04CC47F}" srcOrd="0" destOrd="0" presId="urn:microsoft.com/office/officeart/2005/8/layout/vList2"/>
    <dgm:cxn modelId="{87E0D619-3148-4D30-B18D-666464D554BA}" type="presParOf" srcId="{3DABA6EB-CFEB-4B99-BD0C-AF3D9FDFEF05}" destId="{AB3CED0A-7FD5-43F9-A63C-B40CECDD97EE}" srcOrd="1" destOrd="0" presId="urn:microsoft.com/office/officeart/2005/8/layout/vList2"/>
    <dgm:cxn modelId="{0D5F1733-11D9-4EF8-959B-2CD2FA757C53}" type="presParOf" srcId="{3DABA6EB-CFEB-4B99-BD0C-AF3D9FDFEF05}" destId="{09AFBA57-96A7-4F1D-90E5-A9098F166C11}" srcOrd="2" destOrd="0" presId="urn:microsoft.com/office/officeart/2005/8/layout/vList2"/>
    <dgm:cxn modelId="{CDF181A7-C321-48D7-A153-EC73C2C375F5}" type="presParOf" srcId="{3DABA6EB-CFEB-4B99-BD0C-AF3D9FDFEF05}" destId="{0297D4BA-4503-45AF-8343-C5B25A72B17B}" srcOrd="3" destOrd="0" presId="urn:microsoft.com/office/officeart/2005/8/layout/vList2"/>
    <dgm:cxn modelId="{523B664A-AD2D-4873-819B-7E7360156962}" type="presParOf" srcId="{3DABA6EB-CFEB-4B99-BD0C-AF3D9FDFEF05}" destId="{D4DC4CF3-75CB-4784-A840-C91CEC79035D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8BE75E-BB58-495F-A6D7-1634227AA5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C27D0-5D09-438B-9238-C956155C705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400" b="1" dirty="0" smtClean="0">
              <a:latin typeface="Bookman Old Style" pitchFamily="18" charset="0"/>
            </a:rPr>
            <a:t>Доходы бюджета – безвозмездные и безвозвратные поступления денежных средств</a:t>
          </a:r>
          <a:endParaRPr lang="ru-RU" sz="1400" b="1" dirty="0">
            <a:latin typeface="Bookman Old Style" pitchFamily="18" charset="0"/>
          </a:endParaRPr>
        </a:p>
      </dgm:t>
    </dgm:pt>
    <dgm:pt modelId="{F5F5EBA1-9549-43DA-9399-FE7409788F0F}" type="parTrans" cxnId="{B35B1505-7D9F-482B-BC2E-8D459980865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A13D398-1D98-4610-BD13-DC58D4530831}" type="sibTrans" cxnId="{B35B1505-7D9F-482B-BC2E-8D459980865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F68C442-69D9-48B6-9BC6-DE081D908F1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Налоговые доходы  </a:t>
          </a:r>
          <a:r>
            <a:rPr lang="ru-RU" sz="1200" dirty="0" smtClean="0">
              <a:latin typeface="Bookman Old Style" pitchFamily="18" charset="0"/>
            </a:rPr>
            <a:t>- поступления в бюджет от уплаты налогов, установленных Налоговым кодексом РФ</a:t>
          </a:r>
          <a:endParaRPr lang="ru-RU" sz="1200" dirty="0">
            <a:latin typeface="Bookman Old Style" pitchFamily="18" charset="0"/>
          </a:endParaRPr>
        </a:p>
      </dgm:t>
    </dgm:pt>
    <dgm:pt modelId="{A89DDA5F-E5AB-49B9-8DE6-7DB71D9865B4}" type="parTrans" cxnId="{F36EDE49-A9A4-4C38-981D-4F15D35A172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EE95C20-0762-40EB-AC08-898CB38F0CC7}" type="sibTrans" cxnId="{F36EDE49-A9A4-4C38-981D-4F15D35A172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AF3F229B-CA0A-4B74-9D75-FE382951A5C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Безвозмездные поступления </a:t>
          </a:r>
          <a:r>
            <a:rPr lang="ru-RU" sz="1200" dirty="0" smtClean="0">
              <a:latin typeface="Bookman Old Style" pitchFamily="18" charset="0"/>
            </a:rPr>
            <a:t>– финансовая помощь из бюджетов других уровней (межбюджетные трансферты), от физических и юридических лиц</a:t>
          </a:r>
          <a:endParaRPr lang="ru-RU" sz="1200" dirty="0">
            <a:latin typeface="Bookman Old Style" pitchFamily="18" charset="0"/>
          </a:endParaRPr>
        </a:p>
      </dgm:t>
    </dgm:pt>
    <dgm:pt modelId="{2A5F684A-A3F8-4DA1-8395-739EEFACBFC8}" type="parTrans" cxnId="{B6F041C4-0169-4F4D-A6B5-03F70D616060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A1B327A2-9DB9-4584-B854-0491FCAC6E9E}" type="sibTrans" cxnId="{B6F041C4-0169-4F4D-A6B5-03F70D616060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858FF8-5928-4C47-AD86-E2F1DE33E27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F4860C"/>
          </a:solidFill>
        </a:ln>
      </dgm:spPr>
      <dgm:t>
        <a:bodyPr/>
        <a:lstStyle/>
        <a:p>
          <a:r>
            <a:rPr lang="ru-RU" sz="1200" b="1" dirty="0" smtClean="0">
              <a:latin typeface="Bookman Old Style" pitchFamily="18" charset="0"/>
            </a:rPr>
            <a:t>Неналоговые доходы </a:t>
          </a:r>
          <a:r>
            <a:rPr lang="ru-RU" sz="1200" dirty="0" smtClean="0">
              <a:latin typeface="Bookman Old Style" pitchFamily="18" charset="0"/>
            </a:rPr>
            <a:t>- платежи от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  <a:endParaRPr lang="ru-RU" sz="1200" dirty="0">
            <a:latin typeface="Bookman Old Style" pitchFamily="18" charset="0"/>
          </a:endParaRPr>
        </a:p>
      </dgm:t>
    </dgm:pt>
    <dgm:pt modelId="{8291EEF6-3F3A-4044-81F5-06D8A99140A1}" type="parTrans" cxnId="{5CC2A636-7DAB-476F-B425-650D8870D70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61FEF57F-CBAA-4092-868B-154F1BEE449A}" type="sibTrans" cxnId="{5CC2A636-7DAB-476F-B425-650D8870D706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276E8B9-6137-409E-A987-0BC3070CFD40}" type="pres">
      <dgm:prSet presAssocID="{FA8BE75E-BB58-495F-A6D7-1634227AA5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4823B5-889D-4CFA-B6B1-BCEC8562C444}" type="pres">
      <dgm:prSet presAssocID="{999C27D0-5D09-438B-9238-C956155C7052}" presName="hierRoot1" presStyleCnt="0"/>
      <dgm:spPr/>
    </dgm:pt>
    <dgm:pt modelId="{08BA7E25-2010-4166-B327-1E0F43DA2A3B}" type="pres">
      <dgm:prSet presAssocID="{999C27D0-5D09-438B-9238-C956155C7052}" presName="composite" presStyleCnt="0"/>
      <dgm:spPr/>
    </dgm:pt>
    <dgm:pt modelId="{B7209AC8-8BB3-4D9C-BE98-236B52EA9025}" type="pres">
      <dgm:prSet presAssocID="{999C27D0-5D09-438B-9238-C956155C7052}" presName="background" presStyleLbl="node0" presStyleIdx="0" presStyleCnt="1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70F2D46-3EE7-41F9-B7C8-87DD1CBE0520}" type="pres">
      <dgm:prSet presAssocID="{999C27D0-5D09-438B-9238-C956155C7052}" presName="text" presStyleLbl="fgAcc0" presStyleIdx="0" presStyleCnt="1" custScaleX="300573" custScaleY="26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2BECA-DA25-4AB0-99F0-D38D4BDFF778}" type="pres">
      <dgm:prSet presAssocID="{999C27D0-5D09-438B-9238-C956155C7052}" presName="hierChild2" presStyleCnt="0"/>
      <dgm:spPr/>
    </dgm:pt>
    <dgm:pt modelId="{D9627177-9535-429F-95A0-9A6A1E305CC8}" type="pres">
      <dgm:prSet presAssocID="{A89DDA5F-E5AB-49B9-8DE6-7DB71D9865B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A931F49-1DB9-4057-822D-D57B2E5EFB7C}" type="pres">
      <dgm:prSet presAssocID="{5F68C442-69D9-48B6-9BC6-DE081D908F16}" presName="hierRoot2" presStyleCnt="0"/>
      <dgm:spPr/>
    </dgm:pt>
    <dgm:pt modelId="{EE8A1441-B708-41F8-A059-5B2B93D2E329}" type="pres">
      <dgm:prSet presAssocID="{5F68C442-69D9-48B6-9BC6-DE081D908F16}" presName="composite2" presStyleCnt="0"/>
      <dgm:spPr/>
    </dgm:pt>
    <dgm:pt modelId="{99DD19DD-AFC8-431A-BA13-0E4CD9BB6ECB}" type="pres">
      <dgm:prSet presAssocID="{5F68C442-69D9-48B6-9BC6-DE081D908F16}" presName="background2" presStyleLbl="node2" presStyleIdx="0" presStyleCnt="3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6962144-DEE8-4345-9ACE-1AFBC5C2CEE5}" type="pres">
      <dgm:prSet presAssocID="{5F68C442-69D9-48B6-9BC6-DE081D908F16}" presName="text2" presStyleLbl="fgAcc2" presStyleIdx="0" presStyleCnt="3" custScaleX="836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0B72CA-64A0-425C-9A96-2668AF7B4B52}" type="pres">
      <dgm:prSet presAssocID="{5F68C442-69D9-48B6-9BC6-DE081D908F16}" presName="hierChild3" presStyleCnt="0"/>
      <dgm:spPr/>
    </dgm:pt>
    <dgm:pt modelId="{94E97A4E-A31C-47B0-AA76-C21875297457}" type="pres">
      <dgm:prSet presAssocID="{8291EEF6-3F3A-4044-81F5-06D8A99140A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B4E5A31-1CC3-45DB-8571-27381CB28388}" type="pres">
      <dgm:prSet presAssocID="{EA858FF8-5928-4C47-AD86-E2F1DE33E27D}" presName="hierRoot2" presStyleCnt="0"/>
      <dgm:spPr/>
    </dgm:pt>
    <dgm:pt modelId="{172A9613-BE3A-43E5-BB52-11F35FC25DF7}" type="pres">
      <dgm:prSet presAssocID="{EA858FF8-5928-4C47-AD86-E2F1DE33E27D}" presName="composite2" presStyleCnt="0"/>
      <dgm:spPr/>
    </dgm:pt>
    <dgm:pt modelId="{8BE6CB08-B209-41DF-B758-5F81C94C3661}" type="pres">
      <dgm:prSet presAssocID="{EA858FF8-5928-4C47-AD86-E2F1DE33E27D}" presName="background2" presStyleLbl="node2" presStyleIdx="1" presStyleCnt="3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5092D6D-3560-4409-88CB-495B68B9AE0D}" type="pres">
      <dgm:prSet presAssocID="{EA858FF8-5928-4C47-AD86-E2F1DE33E27D}" presName="text2" presStyleLbl="fgAcc2" presStyleIdx="1" presStyleCnt="3" custScaleX="135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CBE22-C5DD-4480-BBBE-B7A4C1494091}" type="pres">
      <dgm:prSet presAssocID="{EA858FF8-5928-4C47-AD86-E2F1DE33E27D}" presName="hierChild3" presStyleCnt="0"/>
      <dgm:spPr/>
    </dgm:pt>
    <dgm:pt modelId="{5363DA3A-E87B-4C83-B78C-7D543FE682AC}" type="pres">
      <dgm:prSet presAssocID="{2A5F684A-A3F8-4DA1-8395-739EEFACBFC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AFFBF7E-DFFB-4E1E-B26F-41B7C869E9B3}" type="pres">
      <dgm:prSet presAssocID="{AF3F229B-CA0A-4B74-9D75-FE382951A5C9}" presName="hierRoot2" presStyleCnt="0"/>
      <dgm:spPr/>
    </dgm:pt>
    <dgm:pt modelId="{08C465DD-17A4-4C4B-BACE-467CF37E17D3}" type="pres">
      <dgm:prSet presAssocID="{AF3F229B-CA0A-4B74-9D75-FE382951A5C9}" presName="composite2" presStyleCnt="0"/>
      <dgm:spPr/>
    </dgm:pt>
    <dgm:pt modelId="{3A7EFFA9-6299-425E-8849-A0B0AD690140}" type="pres">
      <dgm:prSet presAssocID="{AF3F229B-CA0A-4B74-9D75-FE382951A5C9}" presName="background2" presStyleLbl="node2" presStyleIdx="2" presStyleCnt="3"/>
      <dgm:spPr>
        <a:solidFill>
          <a:srgbClr val="C9DEDA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7A0AD47-5DF6-4770-B96A-E418D3C32CEC}" type="pres">
      <dgm:prSet presAssocID="{AF3F229B-CA0A-4B74-9D75-FE382951A5C9}" presName="text2" presStyleLbl="fgAcc2" presStyleIdx="2" presStyleCnt="3" custScaleX="102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3021AE-7355-4906-A776-1B982BC5136B}" type="pres">
      <dgm:prSet presAssocID="{AF3F229B-CA0A-4B74-9D75-FE382951A5C9}" presName="hierChild3" presStyleCnt="0"/>
      <dgm:spPr/>
    </dgm:pt>
  </dgm:ptLst>
  <dgm:cxnLst>
    <dgm:cxn modelId="{B6F041C4-0169-4F4D-A6B5-03F70D616060}" srcId="{999C27D0-5D09-438B-9238-C956155C7052}" destId="{AF3F229B-CA0A-4B74-9D75-FE382951A5C9}" srcOrd="2" destOrd="0" parTransId="{2A5F684A-A3F8-4DA1-8395-739EEFACBFC8}" sibTransId="{A1B327A2-9DB9-4584-B854-0491FCAC6E9E}"/>
    <dgm:cxn modelId="{F36EDE49-A9A4-4C38-981D-4F15D35A1722}" srcId="{999C27D0-5D09-438B-9238-C956155C7052}" destId="{5F68C442-69D9-48B6-9BC6-DE081D908F16}" srcOrd="0" destOrd="0" parTransId="{A89DDA5F-E5AB-49B9-8DE6-7DB71D9865B4}" sibTransId="{0EE95C20-0762-40EB-AC08-898CB38F0CC7}"/>
    <dgm:cxn modelId="{B35B1505-7D9F-482B-BC2E-8D4599808653}" srcId="{FA8BE75E-BB58-495F-A6D7-1634227AA55D}" destId="{999C27D0-5D09-438B-9238-C956155C7052}" srcOrd="0" destOrd="0" parTransId="{F5F5EBA1-9549-43DA-9399-FE7409788F0F}" sibTransId="{CA13D398-1D98-4610-BD13-DC58D4530831}"/>
    <dgm:cxn modelId="{4BEB2BAA-69B7-46E0-9299-D2417E69342B}" type="presOf" srcId="{999C27D0-5D09-438B-9238-C956155C7052}" destId="{170F2D46-3EE7-41F9-B7C8-87DD1CBE0520}" srcOrd="0" destOrd="0" presId="urn:microsoft.com/office/officeart/2005/8/layout/hierarchy1"/>
    <dgm:cxn modelId="{0CB0F631-EF18-4F72-9038-CA1D0843AA21}" type="presOf" srcId="{AF3F229B-CA0A-4B74-9D75-FE382951A5C9}" destId="{27A0AD47-5DF6-4770-B96A-E418D3C32CEC}" srcOrd="0" destOrd="0" presId="urn:microsoft.com/office/officeart/2005/8/layout/hierarchy1"/>
    <dgm:cxn modelId="{500CAE8D-BC7E-43FE-904E-862638D9BF9A}" type="presOf" srcId="{5F68C442-69D9-48B6-9BC6-DE081D908F16}" destId="{16962144-DEE8-4345-9ACE-1AFBC5C2CEE5}" srcOrd="0" destOrd="0" presId="urn:microsoft.com/office/officeart/2005/8/layout/hierarchy1"/>
    <dgm:cxn modelId="{F402D2FA-ED3F-43EB-87A1-040EB499D0B3}" type="presOf" srcId="{8291EEF6-3F3A-4044-81F5-06D8A99140A1}" destId="{94E97A4E-A31C-47B0-AA76-C21875297457}" srcOrd="0" destOrd="0" presId="urn:microsoft.com/office/officeart/2005/8/layout/hierarchy1"/>
    <dgm:cxn modelId="{3514A6E3-54A6-4750-B6F4-5CED52B9E179}" type="presOf" srcId="{FA8BE75E-BB58-495F-A6D7-1634227AA55D}" destId="{E276E8B9-6137-409E-A987-0BC3070CFD40}" srcOrd="0" destOrd="0" presId="urn:microsoft.com/office/officeart/2005/8/layout/hierarchy1"/>
    <dgm:cxn modelId="{050DAB8D-71C0-4E8F-919B-038A41209618}" type="presOf" srcId="{A89DDA5F-E5AB-49B9-8DE6-7DB71D9865B4}" destId="{D9627177-9535-429F-95A0-9A6A1E305CC8}" srcOrd="0" destOrd="0" presId="urn:microsoft.com/office/officeart/2005/8/layout/hierarchy1"/>
    <dgm:cxn modelId="{5CC2A636-7DAB-476F-B425-650D8870D706}" srcId="{999C27D0-5D09-438B-9238-C956155C7052}" destId="{EA858FF8-5928-4C47-AD86-E2F1DE33E27D}" srcOrd="1" destOrd="0" parTransId="{8291EEF6-3F3A-4044-81F5-06D8A99140A1}" sibTransId="{61FEF57F-CBAA-4092-868B-154F1BEE449A}"/>
    <dgm:cxn modelId="{F8BD21D1-C048-4065-95E5-21BBCE5C1559}" type="presOf" srcId="{EA858FF8-5928-4C47-AD86-E2F1DE33E27D}" destId="{F5092D6D-3560-4409-88CB-495B68B9AE0D}" srcOrd="0" destOrd="0" presId="urn:microsoft.com/office/officeart/2005/8/layout/hierarchy1"/>
    <dgm:cxn modelId="{CFB5E9A0-8369-416A-900F-6490F351067E}" type="presOf" srcId="{2A5F684A-A3F8-4DA1-8395-739EEFACBFC8}" destId="{5363DA3A-E87B-4C83-B78C-7D543FE682AC}" srcOrd="0" destOrd="0" presId="urn:microsoft.com/office/officeart/2005/8/layout/hierarchy1"/>
    <dgm:cxn modelId="{173C6A31-5888-4146-8CE9-20E8D39EC632}" type="presParOf" srcId="{E276E8B9-6137-409E-A987-0BC3070CFD40}" destId="{6F4823B5-889D-4CFA-B6B1-BCEC8562C444}" srcOrd="0" destOrd="0" presId="urn:microsoft.com/office/officeart/2005/8/layout/hierarchy1"/>
    <dgm:cxn modelId="{2E449A6C-A635-4C80-AC25-4B1AFBF70D60}" type="presParOf" srcId="{6F4823B5-889D-4CFA-B6B1-BCEC8562C444}" destId="{08BA7E25-2010-4166-B327-1E0F43DA2A3B}" srcOrd="0" destOrd="0" presId="urn:microsoft.com/office/officeart/2005/8/layout/hierarchy1"/>
    <dgm:cxn modelId="{A008D8FA-3D27-4856-80BD-9053B59D1187}" type="presParOf" srcId="{08BA7E25-2010-4166-B327-1E0F43DA2A3B}" destId="{B7209AC8-8BB3-4D9C-BE98-236B52EA9025}" srcOrd="0" destOrd="0" presId="urn:microsoft.com/office/officeart/2005/8/layout/hierarchy1"/>
    <dgm:cxn modelId="{B9C27977-C389-4C76-83B9-147101F972B1}" type="presParOf" srcId="{08BA7E25-2010-4166-B327-1E0F43DA2A3B}" destId="{170F2D46-3EE7-41F9-B7C8-87DD1CBE0520}" srcOrd="1" destOrd="0" presId="urn:microsoft.com/office/officeart/2005/8/layout/hierarchy1"/>
    <dgm:cxn modelId="{0A946F85-AFE1-49DF-867E-2EEA88B25E9A}" type="presParOf" srcId="{6F4823B5-889D-4CFA-B6B1-BCEC8562C444}" destId="{3992BECA-DA25-4AB0-99F0-D38D4BDFF778}" srcOrd="1" destOrd="0" presId="urn:microsoft.com/office/officeart/2005/8/layout/hierarchy1"/>
    <dgm:cxn modelId="{1A5EA8F9-7F3F-4D18-8CD8-1C278F24FFFB}" type="presParOf" srcId="{3992BECA-DA25-4AB0-99F0-D38D4BDFF778}" destId="{D9627177-9535-429F-95A0-9A6A1E305CC8}" srcOrd="0" destOrd="0" presId="urn:microsoft.com/office/officeart/2005/8/layout/hierarchy1"/>
    <dgm:cxn modelId="{C39C2738-043C-4631-968F-1328717D7777}" type="presParOf" srcId="{3992BECA-DA25-4AB0-99F0-D38D4BDFF778}" destId="{6A931F49-1DB9-4057-822D-D57B2E5EFB7C}" srcOrd="1" destOrd="0" presId="urn:microsoft.com/office/officeart/2005/8/layout/hierarchy1"/>
    <dgm:cxn modelId="{0E298B59-CEB6-4453-926D-25AAD4349A36}" type="presParOf" srcId="{6A931F49-1DB9-4057-822D-D57B2E5EFB7C}" destId="{EE8A1441-B708-41F8-A059-5B2B93D2E329}" srcOrd="0" destOrd="0" presId="urn:microsoft.com/office/officeart/2005/8/layout/hierarchy1"/>
    <dgm:cxn modelId="{BBEBF344-B36F-43FE-8480-E4F0A961BA19}" type="presParOf" srcId="{EE8A1441-B708-41F8-A059-5B2B93D2E329}" destId="{99DD19DD-AFC8-431A-BA13-0E4CD9BB6ECB}" srcOrd="0" destOrd="0" presId="urn:microsoft.com/office/officeart/2005/8/layout/hierarchy1"/>
    <dgm:cxn modelId="{821B16EE-C480-440F-8DAD-ECE590810E18}" type="presParOf" srcId="{EE8A1441-B708-41F8-A059-5B2B93D2E329}" destId="{16962144-DEE8-4345-9ACE-1AFBC5C2CEE5}" srcOrd="1" destOrd="0" presId="urn:microsoft.com/office/officeart/2005/8/layout/hierarchy1"/>
    <dgm:cxn modelId="{31051BCA-EF11-4DA8-9A29-46A42667B844}" type="presParOf" srcId="{6A931F49-1DB9-4057-822D-D57B2E5EFB7C}" destId="{C40B72CA-64A0-425C-9A96-2668AF7B4B52}" srcOrd="1" destOrd="0" presId="urn:microsoft.com/office/officeart/2005/8/layout/hierarchy1"/>
    <dgm:cxn modelId="{C1880795-8F6F-48A7-8594-AA2EC95EC709}" type="presParOf" srcId="{3992BECA-DA25-4AB0-99F0-D38D4BDFF778}" destId="{94E97A4E-A31C-47B0-AA76-C21875297457}" srcOrd="2" destOrd="0" presId="urn:microsoft.com/office/officeart/2005/8/layout/hierarchy1"/>
    <dgm:cxn modelId="{91978CCF-3577-4BE6-A849-D5C6FBBD8FDF}" type="presParOf" srcId="{3992BECA-DA25-4AB0-99F0-D38D4BDFF778}" destId="{FB4E5A31-1CC3-45DB-8571-27381CB28388}" srcOrd="3" destOrd="0" presId="urn:microsoft.com/office/officeart/2005/8/layout/hierarchy1"/>
    <dgm:cxn modelId="{D70D3471-B7A5-41FD-A9E9-0D5A8D030C96}" type="presParOf" srcId="{FB4E5A31-1CC3-45DB-8571-27381CB28388}" destId="{172A9613-BE3A-43E5-BB52-11F35FC25DF7}" srcOrd="0" destOrd="0" presId="urn:microsoft.com/office/officeart/2005/8/layout/hierarchy1"/>
    <dgm:cxn modelId="{018F7325-8D8F-420D-9DE1-1AEC90C4C2CC}" type="presParOf" srcId="{172A9613-BE3A-43E5-BB52-11F35FC25DF7}" destId="{8BE6CB08-B209-41DF-B758-5F81C94C3661}" srcOrd="0" destOrd="0" presId="urn:microsoft.com/office/officeart/2005/8/layout/hierarchy1"/>
    <dgm:cxn modelId="{8521C3B0-5FD6-401B-8BA5-B9CEDBC55FE5}" type="presParOf" srcId="{172A9613-BE3A-43E5-BB52-11F35FC25DF7}" destId="{F5092D6D-3560-4409-88CB-495B68B9AE0D}" srcOrd="1" destOrd="0" presId="urn:microsoft.com/office/officeart/2005/8/layout/hierarchy1"/>
    <dgm:cxn modelId="{D98CB366-379E-4769-9AEE-CD7D90143960}" type="presParOf" srcId="{FB4E5A31-1CC3-45DB-8571-27381CB28388}" destId="{8D0CBE22-C5DD-4480-BBBE-B7A4C1494091}" srcOrd="1" destOrd="0" presId="urn:microsoft.com/office/officeart/2005/8/layout/hierarchy1"/>
    <dgm:cxn modelId="{08E77DEC-3BEC-4C0C-AB1F-E4BFD199EC1B}" type="presParOf" srcId="{3992BECA-DA25-4AB0-99F0-D38D4BDFF778}" destId="{5363DA3A-E87B-4C83-B78C-7D543FE682AC}" srcOrd="4" destOrd="0" presId="urn:microsoft.com/office/officeart/2005/8/layout/hierarchy1"/>
    <dgm:cxn modelId="{33A2ACC5-7FC8-4DF7-9C8F-62E44FF8F161}" type="presParOf" srcId="{3992BECA-DA25-4AB0-99F0-D38D4BDFF778}" destId="{1AFFBF7E-DFFB-4E1E-B26F-41B7C869E9B3}" srcOrd="5" destOrd="0" presId="urn:microsoft.com/office/officeart/2005/8/layout/hierarchy1"/>
    <dgm:cxn modelId="{54C6E1F1-3CE2-4C1B-BFAF-8F150D468BE0}" type="presParOf" srcId="{1AFFBF7E-DFFB-4E1E-B26F-41B7C869E9B3}" destId="{08C465DD-17A4-4C4B-BACE-467CF37E17D3}" srcOrd="0" destOrd="0" presId="urn:microsoft.com/office/officeart/2005/8/layout/hierarchy1"/>
    <dgm:cxn modelId="{A21DA228-8CB7-4013-B9F9-36DFCE5AA4B7}" type="presParOf" srcId="{08C465DD-17A4-4C4B-BACE-467CF37E17D3}" destId="{3A7EFFA9-6299-425E-8849-A0B0AD690140}" srcOrd="0" destOrd="0" presId="urn:microsoft.com/office/officeart/2005/8/layout/hierarchy1"/>
    <dgm:cxn modelId="{71286F3F-581B-4A6B-9ADD-182F86E6304D}" type="presParOf" srcId="{08C465DD-17A4-4C4B-BACE-467CF37E17D3}" destId="{27A0AD47-5DF6-4770-B96A-E418D3C32CEC}" srcOrd="1" destOrd="0" presId="urn:microsoft.com/office/officeart/2005/8/layout/hierarchy1"/>
    <dgm:cxn modelId="{6DC6CF17-DFAB-42EF-A9FE-EA184BDEAA6A}" type="presParOf" srcId="{1AFFBF7E-DFFB-4E1E-B26F-41B7C869E9B3}" destId="{E13021AE-7355-4906-A776-1B982BC5136B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14B95-3A8B-49D3-8626-6493DBE3D385}">
      <dsp:nvSpPr>
        <dsp:cNvPr id="0" name=""/>
        <dsp:cNvSpPr/>
      </dsp:nvSpPr>
      <dsp:spPr>
        <a:xfrm>
          <a:off x="2566488" y="1255504"/>
          <a:ext cx="5879803" cy="36012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3 уровень</a:t>
          </a:r>
          <a:endParaRPr lang="ru-RU" sz="1400" b="1" kern="1200" dirty="0">
            <a:latin typeface="Bookman Old Style" pitchFamily="18" charset="0"/>
          </a:endParaRPr>
        </a:p>
      </dsp:txBody>
      <dsp:txXfrm>
        <a:off x="2566488" y="1255504"/>
        <a:ext cx="5879803" cy="783046"/>
      </dsp:txXfrm>
    </dsp:sp>
    <dsp:sp modelId="{0BFBEC64-80AB-425D-8B7A-3096C3C190E4}">
      <dsp:nvSpPr>
        <dsp:cNvPr id="0" name=""/>
        <dsp:cNvSpPr/>
      </dsp:nvSpPr>
      <dsp:spPr>
        <a:xfrm>
          <a:off x="1279039" y="1296992"/>
          <a:ext cx="1080077" cy="35729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2 уровень</a:t>
          </a:r>
          <a:endParaRPr lang="ru-RU" sz="1400" b="1" kern="1200" dirty="0">
            <a:latin typeface="Bookman Old Style" pitchFamily="18" charset="0"/>
          </a:endParaRPr>
        </a:p>
      </dsp:txBody>
      <dsp:txXfrm>
        <a:off x="1279039" y="1296992"/>
        <a:ext cx="1080077" cy="770821"/>
      </dsp:txXfrm>
    </dsp:sp>
    <dsp:sp modelId="{04BDCCD4-6726-43D5-9FD2-7C72BFAC0A45}">
      <dsp:nvSpPr>
        <dsp:cNvPr id="0" name=""/>
        <dsp:cNvSpPr/>
      </dsp:nvSpPr>
      <dsp:spPr>
        <a:xfrm>
          <a:off x="20320" y="1296992"/>
          <a:ext cx="1080077" cy="35442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man Old Style" pitchFamily="18" charset="0"/>
            </a:rPr>
            <a:t>1 уровень</a:t>
          </a:r>
          <a:endParaRPr lang="ru-RU" sz="1400" b="1" kern="1200" dirty="0">
            <a:latin typeface="Bookman Old Style" pitchFamily="18" charset="0"/>
          </a:endParaRPr>
        </a:p>
      </dsp:txBody>
      <dsp:txXfrm>
        <a:off x="20320" y="1296992"/>
        <a:ext cx="1080077" cy="758480"/>
      </dsp:txXfrm>
    </dsp:sp>
    <dsp:sp modelId="{FBFC39E7-4DC2-45C1-9FB6-83C38A6EAF69}">
      <dsp:nvSpPr>
        <dsp:cNvPr id="0" name=""/>
        <dsp:cNvSpPr/>
      </dsp:nvSpPr>
      <dsp:spPr>
        <a:xfrm>
          <a:off x="114321" y="1979924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Федеральный бюджет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40683" y="2006286"/>
        <a:ext cx="847340" cy="2266392"/>
      </dsp:txXfrm>
    </dsp:sp>
    <dsp:sp modelId="{5869E566-A3EF-4B07-AFC4-0A763916B897}">
      <dsp:nvSpPr>
        <dsp:cNvPr id="0" name=""/>
        <dsp:cNvSpPr/>
      </dsp:nvSpPr>
      <dsp:spPr>
        <a:xfrm rot="21488203">
          <a:off x="1014290" y="3125466"/>
          <a:ext cx="360693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693" y="81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1185620" y="3124601"/>
        <a:ext cx="18034" cy="18034"/>
      </dsp:txXfrm>
    </dsp:sp>
    <dsp:sp modelId="{EC7C8A2F-35E7-4CE7-9D8F-2E54F639C322}">
      <dsp:nvSpPr>
        <dsp:cNvPr id="0" name=""/>
        <dsp:cNvSpPr/>
      </dsp:nvSpPr>
      <dsp:spPr>
        <a:xfrm>
          <a:off x="1374888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субъектов РФ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401250" y="1994558"/>
        <a:ext cx="847340" cy="2266392"/>
      </dsp:txXfrm>
    </dsp:sp>
    <dsp:sp modelId="{18A99FD3-420C-4BA5-BAA9-7F7C8365E785}">
      <dsp:nvSpPr>
        <dsp:cNvPr id="0" name=""/>
        <dsp:cNvSpPr/>
      </dsp:nvSpPr>
      <dsp:spPr>
        <a:xfrm>
          <a:off x="2274953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2445966" y="3118753"/>
        <a:ext cx="18001" cy="18001"/>
      </dsp:txXfrm>
    </dsp:sp>
    <dsp:sp modelId="{5008A636-0F16-4041-A1B9-B5D1717D789C}">
      <dsp:nvSpPr>
        <dsp:cNvPr id="0" name=""/>
        <dsp:cNvSpPr/>
      </dsp:nvSpPr>
      <dsp:spPr>
        <a:xfrm>
          <a:off x="2634979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Местные бюджеты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2661341" y="1994558"/>
        <a:ext cx="847340" cy="2266392"/>
      </dsp:txXfrm>
    </dsp:sp>
    <dsp:sp modelId="{D8C18BB3-C8C5-4CE3-A4B7-596D77C39EBA}">
      <dsp:nvSpPr>
        <dsp:cNvPr id="0" name=""/>
        <dsp:cNvSpPr/>
      </dsp:nvSpPr>
      <dsp:spPr>
        <a:xfrm>
          <a:off x="3535044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3706056" y="3118753"/>
        <a:ext cx="18001" cy="18001"/>
      </dsp:txXfrm>
    </dsp:sp>
    <dsp:sp modelId="{E74283B3-0728-40B8-929F-DD0680F9A790}">
      <dsp:nvSpPr>
        <dsp:cNvPr id="0" name=""/>
        <dsp:cNvSpPr/>
      </dsp:nvSpPr>
      <dsp:spPr>
        <a:xfrm>
          <a:off x="3895070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муниципальных районов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921432" y="1994558"/>
        <a:ext cx="847340" cy="2266392"/>
      </dsp:txXfrm>
    </dsp:sp>
    <dsp:sp modelId="{DD37461E-16C9-4825-942D-5002F4033D5C}">
      <dsp:nvSpPr>
        <dsp:cNvPr id="0" name=""/>
        <dsp:cNvSpPr/>
      </dsp:nvSpPr>
      <dsp:spPr>
        <a:xfrm rot="17433097">
          <a:off x="4452207" y="2624798"/>
          <a:ext cx="105687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56870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54221" y="2606528"/>
        <a:ext cx="52843" cy="52843"/>
      </dsp:txXfrm>
    </dsp:sp>
    <dsp:sp modelId="{F434345E-07BD-4879-8180-ABC62EA80215}">
      <dsp:nvSpPr>
        <dsp:cNvPr id="0" name=""/>
        <dsp:cNvSpPr/>
      </dsp:nvSpPr>
      <dsp:spPr>
        <a:xfrm>
          <a:off x="5166151" y="1958108"/>
          <a:ext cx="3052398" cy="3600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округов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76697" y="1968654"/>
        <a:ext cx="3031306" cy="338983"/>
      </dsp:txXfrm>
    </dsp:sp>
    <dsp:sp modelId="{13233494-A242-49B4-9771-4EA8827A27A0}">
      <dsp:nvSpPr>
        <dsp:cNvPr id="0" name=""/>
        <dsp:cNvSpPr/>
      </dsp:nvSpPr>
      <dsp:spPr>
        <a:xfrm rot="19065367">
          <a:off x="4730054" y="2951135"/>
          <a:ext cx="501176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01176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68113" y="2946757"/>
        <a:ext cx="25058" cy="25058"/>
      </dsp:txXfrm>
    </dsp:sp>
    <dsp:sp modelId="{149AE0F6-F143-4134-85E6-F9DA5B3BCE56}">
      <dsp:nvSpPr>
        <dsp:cNvPr id="0" name=""/>
        <dsp:cNvSpPr/>
      </dsp:nvSpPr>
      <dsp:spPr>
        <a:xfrm>
          <a:off x="5166151" y="2535419"/>
          <a:ext cx="3059365" cy="510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внутригородских муниципальных образований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81112" y="2550380"/>
        <a:ext cx="3029443" cy="480878"/>
      </dsp:txXfrm>
    </dsp:sp>
    <dsp:sp modelId="{EB004F0F-E050-478A-A4A5-E04A68F2AC81}">
      <dsp:nvSpPr>
        <dsp:cNvPr id="0" name=""/>
        <dsp:cNvSpPr/>
      </dsp:nvSpPr>
      <dsp:spPr>
        <a:xfrm rot="2657588">
          <a:off x="4721473" y="3300588"/>
          <a:ext cx="51834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18340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67684" y="3295782"/>
        <a:ext cx="25917" cy="25917"/>
      </dsp:txXfrm>
    </dsp:sp>
    <dsp:sp modelId="{5186D76D-1A2C-493E-9DBD-D2E81ADDD2BF}">
      <dsp:nvSpPr>
        <dsp:cNvPr id="0" name=""/>
        <dsp:cNvSpPr/>
      </dsp:nvSpPr>
      <dsp:spPr>
        <a:xfrm>
          <a:off x="5166151" y="3259544"/>
          <a:ext cx="3089904" cy="4603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городских поселений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79635" y="3273028"/>
        <a:ext cx="3062936" cy="433397"/>
      </dsp:txXfrm>
    </dsp:sp>
    <dsp:sp modelId="{667D3810-BD1D-4CA7-861C-3B7A067AC23A}">
      <dsp:nvSpPr>
        <dsp:cNvPr id="0" name=""/>
        <dsp:cNvSpPr/>
      </dsp:nvSpPr>
      <dsp:spPr>
        <a:xfrm rot="4212662">
          <a:off x="4432705" y="3635182"/>
          <a:ext cx="109587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95875" y="81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4953246" y="3615937"/>
        <a:ext cx="54793" cy="54793"/>
      </dsp:txXfrm>
    </dsp:sp>
    <dsp:sp modelId="{020F7B33-C5A6-46ED-8798-AD6A665C8DAC}">
      <dsp:nvSpPr>
        <dsp:cNvPr id="0" name=""/>
        <dsp:cNvSpPr/>
      </dsp:nvSpPr>
      <dsp:spPr>
        <a:xfrm>
          <a:off x="5166151" y="3983673"/>
          <a:ext cx="3139570" cy="3504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Bookman Old Style" pitchFamily="18" charset="0"/>
            </a:rPr>
            <a:t>Бюджеты сельских поселений</a:t>
          </a:r>
          <a:endParaRPr lang="ru-RU" sz="1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176416" y="3993938"/>
        <a:ext cx="3119040" cy="329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2A37C-B798-45DA-AE16-6DDB510DAD18}">
      <dsp:nvSpPr>
        <dsp:cNvPr id="0" name=""/>
        <dsp:cNvSpPr/>
      </dsp:nvSpPr>
      <dsp:spPr>
        <a:xfrm>
          <a:off x="0" y="167923"/>
          <a:ext cx="8280920" cy="932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kern="1200" dirty="0"/>
        </a:p>
      </dsp:txBody>
      <dsp:txXfrm>
        <a:off x="0" y="167923"/>
        <a:ext cx="8280920" cy="932400"/>
      </dsp:txXfrm>
    </dsp:sp>
    <dsp:sp modelId="{1136A079-7223-4F54-9ABD-D5EFD19EF641}">
      <dsp:nvSpPr>
        <dsp:cNvPr id="0" name=""/>
        <dsp:cNvSpPr/>
      </dsp:nvSpPr>
      <dsp:spPr>
        <a:xfrm>
          <a:off x="414046" y="49843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Бюджетные ассигнования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61371"/>
        <a:ext cx="5773588" cy="213104"/>
      </dsp:txXfrm>
    </dsp:sp>
    <dsp:sp modelId="{EB7C7B22-66EB-425A-88E2-CED41C7DB6A1}">
      <dsp:nvSpPr>
        <dsp:cNvPr id="0" name=""/>
        <dsp:cNvSpPr/>
      </dsp:nvSpPr>
      <dsp:spPr>
        <a:xfrm>
          <a:off x="0" y="1261603"/>
          <a:ext cx="8280920" cy="7182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kern="1200" dirty="0"/>
        </a:p>
      </dsp:txBody>
      <dsp:txXfrm>
        <a:off x="0" y="1261603"/>
        <a:ext cx="8280920" cy="718200"/>
      </dsp:txXfrm>
    </dsp:sp>
    <dsp:sp modelId="{38C810FE-5443-416C-8CCF-7AB6BD787957}">
      <dsp:nvSpPr>
        <dsp:cNvPr id="0" name=""/>
        <dsp:cNvSpPr/>
      </dsp:nvSpPr>
      <dsp:spPr>
        <a:xfrm>
          <a:off x="414046" y="1143523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Бюджетные обязательства 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25574" y="1155051"/>
        <a:ext cx="5773588" cy="213104"/>
      </dsp:txXfrm>
    </dsp:sp>
    <dsp:sp modelId="{3A2B25F1-2C4A-4163-9B52-13630B223E20}">
      <dsp:nvSpPr>
        <dsp:cNvPr id="0" name=""/>
        <dsp:cNvSpPr/>
      </dsp:nvSpPr>
      <dsp:spPr>
        <a:xfrm>
          <a:off x="0" y="2141084"/>
          <a:ext cx="8280920" cy="158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kern="1200" dirty="0"/>
        </a:p>
      </dsp:txBody>
      <dsp:txXfrm>
        <a:off x="0" y="2141084"/>
        <a:ext cx="8280920" cy="1587600"/>
      </dsp:txXfrm>
    </dsp:sp>
    <dsp:sp modelId="{DF545271-BD9A-4D67-AE31-BA9561DB321B}">
      <dsp:nvSpPr>
        <dsp:cNvPr id="0" name=""/>
        <dsp:cNvSpPr/>
      </dsp:nvSpPr>
      <dsp:spPr>
        <a:xfrm>
          <a:off x="414046" y="2023004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Расходные обязательства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2034532"/>
        <a:ext cx="5773588" cy="213104"/>
      </dsp:txXfrm>
    </dsp:sp>
    <dsp:sp modelId="{AAEC0A53-03C8-460F-B823-6A7393C1D197}">
      <dsp:nvSpPr>
        <dsp:cNvPr id="0" name=""/>
        <dsp:cNvSpPr/>
      </dsp:nvSpPr>
      <dsp:spPr>
        <a:xfrm>
          <a:off x="0" y="3889964"/>
          <a:ext cx="8280920" cy="11592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kern="1200" dirty="0"/>
        </a:p>
      </dsp:txBody>
      <dsp:txXfrm>
        <a:off x="0" y="3889964"/>
        <a:ext cx="8280920" cy="1159200"/>
      </dsp:txXfrm>
    </dsp:sp>
    <dsp:sp modelId="{60863E6A-F664-4BA8-9CD4-E559393CCA2B}">
      <dsp:nvSpPr>
        <dsp:cNvPr id="0" name=""/>
        <dsp:cNvSpPr/>
      </dsp:nvSpPr>
      <dsp:spPr>
        <a:xfrm>
          <a:off x="414046" y="3771884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Межбюджетные отношения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3783412"/>
        <a:ext cx="5773588" cy="213104"/>
      </dsp:txXfrm>
    </dsp:sp>
    <dsp:sp modelId="{1AD418AB-69E8-42EF-955C-3B6C979EFFF1}">
      <dsp:nvSpPr>
        <dsp:cNvPr id="0" name=""/>
        <dsp:cNvSpPr/>
      </dsp:nvSpPr>
      <dsp:spPr>
        <a:xfrm>
          <a:off x="0" y="5210443"/>
          <a:ext cx="8280920" cy="932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166624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kern="1200" dirty="0"/>
        </a:p>
      </dsp:txBody>
      <dsp:txXfrm>
        <a:off x="0" y="5210443"/>
        <a:ext cx="8280920" cy="932400"/>
      </dsp:txXfrm>
    </dsp:sp>
    <dsp:sp modelId="{2262AD88-2815-4ADE-963F-3EF928BA2B7C}">
      <dsp:nvSpPr>
        <dsp:cNvPr id="0" name=""/>
        <dsp:cNvSpPr/>
      </dsp:nvSpPr>
      <dsp:spPr>
        <a:xfrm>
          <a:off x="414046" y="5092363"/>
          <a:ext cx="5796644" cy="236160"/>
        </a:xfrm>
        <a:prstGeom prst="roundRect">
          <a:avLst/>
        </a:prstGeom>
        <a:solidFill>
          <a:srgbClr val="CF9900"/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Bookman Old Style" pitchFamily="18" charset="0"/>
            </a:rPr>
            <a:t>Межбюджетные трансферты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574" y="5103891"/>
        <a:ext cx="5773588" cy="213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13E7-6C82-4ACF-851F-965C5DAC8B65}">
      <dsp:nvSpPr>
        <dsp:cNvPr id="0" name=""/>
        <dsp:cNvSpPr/>
      </dsp:nvSpPr>
      <dsp:spPr>
        <a:xfrm>
          <a:off x="993" y="0"/>
          <a:ext cx="258251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ДОТАЦИИ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(от лат. </a:t>
          </a:r>
          <a:r>
            <a:rPr lang="ru-RU" sz="2000" b="1" i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“Dotatio” 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– дар, пожертвование)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sp:txBody>
      <dsp:txXfrm>
        <a:off x="993" y="0"/>
        <a:ext cx="2582513" cy="1827303"/>
      </dsp:txXfrm>
    </dsp:sp>
    <dsp:sp modelId="{CC983C80-4578-40B4-8418-5B72066BB057}">
      <dsp:nvSpPr>
        <dsp:cNvPr id="0" name=""/>
        <dsp:cNvSpPr/>
      </dsp:nvSpPr>
      <dsp:spPr>
        <a:xfrm>
          <a:off x="216023" y="1732758"/>
          <a:ext cx="2168030" cy="3382703"/>
        </a:xfrm>
        <a:prstGeom prst="roundRect">
          <a:avLst>
            <a:gd name="adj" fmla="val 10000"/>
          </a:avLst>
        </a:prstGeom>
        <a:solidFill>
          <a:srgbClr val="CE9F1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Bookman Old Style" pitchFamily="18" charset="0"/>
            </a:rPr>
            <a:t>Предоставляются на безвозвратной основе на первоочередные расходы</a:t>
          </a:r>
          <a:endParaRPr lang="ru-RU" sz="1500" b="1" kern="1200" dirty="0">
            <a:latin typeface="Bookman Old Style" pitchFamily="18" charset="0"/>
          </a:endParaRPr>
        </a:p>
      </dsp:txBody>
      <dsp:txXfrm>
        <a:off x="279522" y="1796257"/>
        <a:ext cx="2041032" cy="3255705"/>
      </dsp:txXfrm>
    </dsp:sp>
    <dsp:sp modelId="{26253C49-C44A-4448-A96E-A6ED8C101331}">
      <dsp:nvSpPr>
        <dsp:cNvPr id="0" name=""/>
        <dsp:cNvSpPr/>
      </dsp:nvSpPr>
      <dsp:spPr>
        <a:xfrm>
          <a:off x="2813195" y="0"/>
          <a:ext cx="258251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813195" y="0"/>
        <a:ext cx="2582513" cy="1827303"/>
      </dsp:txXfrm>
    </dsp:sp>
    <dsp:sp modelId="{BA17F854-F3F0-4814-82CE-5CBC86A0B503}">
      <dsp:nvSpPr>
        <dsp:cNvPr id="0" name=""/>
        <dsp:cNvSpPr/>
      </dsp:nvSpPr>
      <dsp:spPr>
        <a:xfrm>
          <a:off x="2952341" y="1758552"/>
          <a:ext cx="2304242" cy="3383060"/>
        </a:xfrm>
        <a:prstGeom prst="roundRect">
          <a:avLst>
            <a:gd name="adj" fmla="val 10000"/>
          </a:avLst>
        </a:prstGeom>
        <a:solidFill>
          <a:srgbClr val="CE9F1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600" b="1" i="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3019830" y="1826041"/>
        <a:ext cx="2169264" cy="3248082"/>
      </dsp:txXfrm>
    </dsp:sp>
    <dsp:sp modelId="{B9A680D1-AD05-4F62-AB99-54F4DF9C6385}">
      <dsp:nvSpPr>
        <dsp:cNvPr id="0" name=""/>
        <dsp:cNvSpPr/>
      </dsp:nvSpPr>
      <dsp:spPr>
        <a:xfrm>
          <a:off x="5553397" y="0"/>
          <a:ext cx="2582513" cy="609101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kern="1200" cap="none" normalizeH="0" baseline="0" dirty="0" smtClean="0">
            <a:ln>
              <a:noFill/>
            </a:ln>
            <a:solidFill>
              <a:schemeClr val="accent3">
                <a:lumMod val="50000"/>
              </a:schemeClr>
            </a:solidFill>
            <a:effectLst/>
            <a:latin typeface="Bookman Old Style" pitchFamily="18" charset="0"/>
            <a:cs typeface="Arial" pitchFamily="34" charset="0"/>
          </a:endParaRPr>
        </a:p>
      </dsp:txBody>
      <dsp:txXfrm>
        <a:off x="5553397" y="0"/>
        <a:ext cx="2582513" cy="1827303"/>
      </dsp:txXfrm>
    </dsp:sp>
    <dsp:sp modelId="{3650CE01-6EB1-4DCF-B86B-A03685FF356E}">
      <dsp:nvSpPr>
        <dsp:cNvPr id="0" name=""/>
        <dsp:cNvSpPr/>
      </dsp:nvSpPr>
      <dsp:spPr>
        <a:xfrm>
          <a:off x="5696416" y="1758552"/>
          <a:ext cx="2296474" cy="3322089"/>
        </a:xfrm>
        <a:prstGeom prst="roundRect">
          <a:avLst>
            <a:gd name="adj" fmla="val 10000"/>
          </a:avLst>
        </a:prstGeom>
        <a:solidFill>
          <a:srgbClr val="CE9F1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600" b="1" i="0" kern="1200" dirty="0">
            <a:solidFill>
              <a:schemeClr val="bg1"/>
            </a:solidFill>
          </a:endParaRPr>
        </a:p>
      </dsp:txBody>
      <dsp:txXfrm>
        <a:off x="5763677" y="1825813"/>
        <a:ext cx="2161952" cy="3187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88F4-453F-4F41-9871-43E794397B45}">
      <dsp:nvSpPr>
        <dsp:cNvPr id="0" name=""/>
        <dsp:cNvSpPr/>
      </dsp:nvSpPr>
      <dsp:spPr>
        <a:xfrm>
          <a:off x="0" y="0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Положениях послания Президента Российской Федерации Федеральному Собранию</a:t>
          </a:r>
        </a:p>
      </dsp:txBody>
      <dsp:txXfrm>
        <a:off x="1741553" y="0"/>
        <a:ext cx="6395350" cy="1141730"/>
      </dsp:txXfrm>
    </dsp:sp>
    <dsp:sp modelId="{C604C184-496F-46E0-A206-5006030232ED}">
      <dsp:nvSpPr>
        <dsp:cNvPr id="0" name=""/>
        <dsp:cNvSpPr/>
      </dsp:nvSpPr>
      <dsp:spPr>
        <a:xfrm>
          <a:off x="116386" y="155403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1AAA9-1D33-461D-A3A0-B24E03468F88}">
      <dsp:nvSpPr>
        <dsp:cNvPr id="0" name=""/>
        <dsp:cNvSpPr/>
      </dsp:nvSpPr>
      <dsp:spPr>
        <a:xfrm>
          <a:off x="0" y="1236825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Прогнозе социально-экономического развития Натальинского муниципального образования</a:t>
          </a:r>
          <a:endParaRPr lang="ru-RU" sz="23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1741553" y="1236825"/>
        <a:ext cx="6395350" cy="1141730"/>
      </dsp:txXfrm>
    </dsp:sp>
    <dsp:sp modelId="{707F4448-1223-4E6D-813B-A1DC622E6CE7}">
      <dsp:nvSpPr>
        <dsp:cNvPr id="0" name=""/>
        <dsp:cNvSpPr/>
      </dsp:nvSpPr>
      <dsp:spPr>
        <a:xfrm>
          <a:off x="114173" y="1370076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8F4A7-0A24-4CAE-8AA7-6DBA08B4EAAE}">
      <dsp:nvSpPr>
        <dsp:cNvPr id="0" name=""/>
        <dsp:cNvSpPr/>
      </dsp:nvSpPr>
      <dsp:spPr>
        <a:xfrm>
          <a:off x="0" y="2486495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Основных направлениях бюджетной и налоговой политики</a:t>
          </a:r>
          <a:endParaRPr lang="ru-RU" sz="23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1741553" y="2486495"/>
        <a:ext cx="6395350" cy="1141730"/>
      </dsp:txXfrm>
    </dsp:sp>
    <dsp:sp modelId="{5F90060D-1DF8-400F-B4A7-70501013A58F}">
      <dsp:nvSpPr>
        <dsp:cNvPr id="0" name=""/>
        <dsp:cNvSpPr/>
      </dsp:nvSpPr>
      <dsp:spPr>
        <a:xfrm>
          <a:off x="114173" y="2625980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E5F0F-BD8D-4EB9-A4A5-96EF88137B9E}">
      <dsp:nvSpPr>
        <dsp:cNvPr id="0" name=""/>
        <dsp:cNvSpPr/>
      </dsp:nvSpPr>
      <dsp:spPr>
        <a:xfrm>
          <a:off x="0" y="3761739"/>
          <a:ext cx="8136904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Муниципальных  программах</a:t>
          </a:r>
          <a:endParaRPr lang="ru-RU" sz="2300" b="1" kern="1200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sp:txBody>
      <dsp:txXfrm>
        <a:off x="1741553" y="3761739"/>
        <a:ext cx="6395350" cy="1141730"/>
      </dsp:txXfrm>
    </dsp:sp>
    <dsp:sp modelId="{15761AE5-B1C6-4D5F-91C4-56C5D7BE32B7}">
      <dsp:nvSpPr>
        <dsp:cNvPr id="0" name=""/>
        <dsp:cNvSpPr/>
      </dsp:nvSpPr>
      <dsp:spPr>
        <a:xfrm>
          <a:off x="114173" y="3881884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6B87-4516-40AB-842F-5945E04CC47F}">
      <dsp:nvSpPr>
        <dsp:cNvPr id="0" name=""/>
        <dsp:cNvSpPr/>
      </dsp:nvSpPr>
      <dsp:spPr>
        <a:xfrm>
          <a:off x="0" y="733"/>
          <a:ext cx="8136904" cy="162917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>
              <a:latin typeface="Bookman Old Style" pitchFamily="18" charset="0"/>
            </a:rPr>
            <a:t>- </a:t>
          </a:r>
          <a:r>
            <a:rPr lang="ru-RU" sz="2300" b="1" kern="1200" dirty="0" smtClean="0">
              <a:latin typeface="Bookman Old Style" pitchFamily="18" charset="0"/>
            </a:rPr>
            <a:t>Составление проекта бюджета: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latin typeface="Bookman Old Style" pitchFamily="18" charset="0"/>
            </a:rPr>
            <a:t>Проект бюджета составляется в порядке, установленном администрацией Натальинского муниципального образования, в соответствии с бюджетным кодексом РФ</a:t>
          </a:r>
        </a:p>
      </dsp:txBody>
      <dsp:txXfrm>
        <a:off x="79530" y="80263"/>
        <a:ext cx="7977844" cy="1470119"/>
      </dsp:txXfrm>
    </dsp:sp>
    <dsp:sp modelId="{09AFBA57-96A7-4F1D-90E5-A9098F166C11}">
      <dsp:nvSpPr>
        <dsp:cNvPr id="0" name=""/>
        <dsp:cNvSpPr/>
      </dsp:nvSpPr>
      <dsp:spPr>
        <a:xfrm>
          <a:off x="0" y="1641570"/>
          <a:ext cx="8136904" cy="162917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latin typeface="Bookman Old Style" pitchFamily="18" charset="0"/>
            </a:rPr>
            <a:t>- Рассмотрение проекта бюджета: </a:t>
          </a:r>
        </a:p>
        <a:p>
          <a:pPr lvl="0" algn="l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latin typeface="Bookman Old Style" pitchFamily="18" charset="0"/>
            </a:rPr>
            <a:t>Совет Натальинского муниципального образования рассматривает проект решения о бюджете. По проекту бюджета проводятся публичные слушания</a:t>
          </a:r>
          <a:endParaRPr lang="ru-RU" sz="1800" b="1" i="1" kern="1200" dirty="0">
            <a:latin typeface="Bookman Old Style" pitchFamily="18" charset="0"/>
          </a:endParaRPr>
        </a:p>
      </dsp:txBody>
      <dsp:txXfrm>
        <a:off x="79530" y="1721100"/>
        <a:ext cx="7977844" cy="1470119"/>
      </dsp:txXfrm>
    </dsp:sp>
    <dsp:sp modelId="{D4DC4CF3-75CB-4784-A840-C91CEC79035D}">
      <dsp:nvSpPr>
        <dsp:cNvPr id="0" name=""/>
        <dsp:cNvSpPr/>
      </dsp:nvSpPr>
      <dsp:spPr>
        <a:xfrm>
          <a:off x="0" y="3282407"/>
          <a:ext cx="8136904" cy="162917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Bookman Old Style" pitchFamily="18" charset="0"/>
            </a:rPr>
            <a:t>- </a:t>
          </a:r>
          <a:r>
            <a:rPr lang="ru-RU" sz="2300" b="1" kern="1200" dirty="0" smtClean="0">
              <a:latin typeface="Bookman Old Style" pitchFamily="18" charset="0"/>
            </a:rPr>
            <a:t>Утверждение проекта бюджета: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Bookman Old Style" pitchFamily="18" charset="0"/>
            </a:rPr>
            <a:t>Проект решения утверждается Советом Натальинского муниципального образования в форме решения</a:t>
          </a:r>
          <a:endParaRPr lang="ru-RU" sz="1800" b="1" i="1" kern="1200" dirty="0">
            <a:latin typeface="Bookman Old Style" pitchFamily="18" charset="0"/>
          </a:endParaRPr>
        </a:p>
      </dsp:txBody>
      <dsp:txXfrm>
        <a:off x="79530" y="3361937"/>
        <a:ext cx="7977844" cy="1470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0.12451</cdr:y>
    </cdr:from>
    <cdr:to>
      <cdr:x>0.37466</cdr:x>
      <cdr:y>0.59137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04056"/>
          <a:ext cx="2517866" cy="188992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481E-7B32-4DF3-A81A-FA8329AE22F1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009B-9482-4B32-9A59-2C9692502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801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2D64-AA03-4E58-B720-E73D64726F60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5C42-E764-4A45-A27C-2F76408AA7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611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5C42-E764-4A45-A27C-2F76408AA79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541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4052" y="4293096"/>
            <a:ext cx="6575895" cy="138816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Проект бюджета Михайловского сельского поселения Тацинского района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на 2020 год 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на плановый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период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2021 и 2022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годов»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2564904"/>
            <a:ext cx="8305800" cy="92203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2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Бюджет для граждан</a:t>
            </a:r>
            <a:endParaRPr lang="ru-RU" sz="40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7D9263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Рисунок 1" descr="Михайловское СП_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71480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59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38" y="0"/>
            <a:ext cx="8964612" cy="1142984"/>
          </a:xfrm>
        </p:spPr>
        <p:txBody>
          <a:bodyPr/>
          <a:lstStyle/>
          <a:p>
            <a:pPr algn="ctr"/>
            <a:r>
              <a:rPr lang="ru-RU" altLang="ru-RU" sz="3600" dirty="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142984"/>
            <a:ext cx="8064500" cy="28575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725488" y="2903538"/>
            <a:ext cx="2592387" cy="2308324"/>
            <a:chOff x="717604" y="2961054"/>
            <a:chExt cx="2592288" cy="2307557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4"/>
              <a:ext cx="2592288" cy="23075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2020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год</a:t>
              </a:r>
            </a:p>
            <a:p>
              <a:pPr>
                <a:defRPr/>
              </a:pPr>
              <a:r>
                <a:rPr lang="ru-RU" dirty="0"/>
                <a:t>Доходы         Расходы </a:t>
              </a:r>
              <a:r>
                <a:rPr lang="ru-RU" sz="1600" b="1" dirty="0" smtClean="0"/>
                <a:t>13660,0</a:t>
              </a:r>
              <a:r>
                <a:rPr lang="ru-RU" b="1" dirty="0" smtClean="0"/>
                <a:t>            </a:t>
              </a:r>
              <a:r>
                <a:rPr lang="ru-RU" sz="1600" b="1" dirty="0" smtClean="0"/>
                <a:t>14834,3</a:t>
              </a:r>
              <a:endParaRPr lang="ru-RU" sz="1600" b="1" dirty="0"/>
            </a:p>
            <a:p>
              <a:pPr>
                <a:defRPr/>
              </a:pPr>
              <a:endParaRPr lang="ru-RU" dirty="0"/>
            </a:p>
            <a:p>
              <a:pPr algn="ctr">
                <a:defRPr/>
              </a:pPr>
              <a:endParaRPr lang="ru-RU" dirty="0"/>
            </a:p>
            <a:p>
              <a:pPr algn="ctr">
                <a:defRPr/>
              </a:pPr>
              <a:r>
                <a:rPr lang="ru-RU" dirty="0"/>
                <a:t>Дефицит</a:t>
              </a:r>
            </a:p>
            <a:p>
              <a:pPr algn="ctr">
                <a:defRPr/>
              </a:pPr>
              <a:r>
                <a:rPr lang="ru-RU" dirty="0"/>
                <a:t>(профицит) </a:t>
              </a:r>
            </a:p>
            <a:p>
              <a:pPr algn="ctr">
                <a:defRPr/>
              </a:pPr>
              <a:r>
                <a:rPr lang="ru-RU" sz="1600" b="1" dirty="0" smtClean="0"/>
                <a:t>-1174,3 </a:t>
              </a:r>
              <a:endParaRPr lang="ru-RU" sz="1600" b="1" dirty="0"/>
            </a:p>
          </p:txBody>
        </p:sp>
        <p:sp>
          <p:nvSpPr>
            <p:cNvPr id="19" name="Левая фигурная скобка 18"/>
            <p:cNvSpPr/>
            <p:nvPr/>
          </p:nvSpPr>
          <p:spPr>
            <a:xfrm rot="16200000">
              <a:off x="1808231" y="3194063"/>
              <a:ext cx="382460" cy="1871591"/>
            </a:xfrm>
            <a:prstGeom prst="leftBrace">
              <a:avLst/>
            </a:prstGeom>
            <a:noFill/>
            <a:ln w="2540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3419475" y="3141663"/>
            <a:ext cx="2592388" cy="2554545"/>
            <a:chOff x="717604" y="2961053"/>
            <a:chExt cx="2592288" cy="2552991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552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2021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год</a:t>
              </a:r>
            </a:p>
            <a:p>
              <a:pPr>
                <a:defRPr/>
              </a:pPr>
              <a:r>
                <a:rPr lang="ru-RU" dirty="0"/>
                <a:t>Доходы         Расходы</a:t>
              </a:r>
            </a:p>
            <a:p>
              <a:pPr>
                <a:defRPr/>
              </a:pPr>
              <a:r>
                <a:rPr lang="ru-RU" sz="1600" b="1" dirty="0" smtClean="0"/>
                <a:t>8763,4            11660,2</a:t>
              </a:r>
              <a:endParaRPr lang="ru-RU" sz="1600" b="1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r>
                <a:rPr lang="ru-RU" dirty="0"/>
                <a:t>           </a:t>
              </a:r>
            </a:p>
            <a:p>
              <a:pPr>
                <a:defRPr/>
              </a:pPr>
              <a:r>
                <a:rPr lang="ru-RU" dirty="0"/>
                <a:t>         Дефицит</a:t>
              </a:r>
            </a:p>
            <a:p>
              <a:pPr>
                <a:defRPr/>
              </a:pPr>
              <a:r>
                <a:rPr lang="ru-RU" dirty="0"/>
                <a:t>       (профицит) </a:t>
              </a:r>
            </a:p>
            <a:p>
              <a:pPr>
                <a:defRPr/>
              </a:pPr>
              <a:r>
                <a:rPr lang="ru-RU" sz="1600" b="1" dirty="0"/>
                <a:t>              - </a:t>
              </a:r>
              <a:r>
                <a:rPr lang="ru-RU" sz="1600" b="1" dirty="0" smtClean="0"/>
                <a:t>2896,8 </a:t>
              </a:r>
              <a:endParaRPr lang="ru-RU" sz="1600" b="1" dirty="0"/>
            </a:p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284" y="3193740"/>
              <a:ext cx="38235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" name="Группа 23"/>
          <p:cNvGrpSpPr>
            <a:grpSpLocks/>
          </p:cNvGrpSpPr>
          <p:nvPr/>
        </p:nvGrpSpPr>
        <p:grpSpPr bwMode="auto">
          <a:xfrm>
            <a:off x="6300788" y="3429000"/>
            <a:ext cx="2592387" cy="2308324"/>
            <a:chOff x="717604" y="2961053"/>
            <a:chExt cx="2592288" cy="2307838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2307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год</a:t>
              </a:r>
            </a:p>
            <a:p>
              <a:pPr>
                <a:defRPr/>
              </a:pPr>
              <a:r>
                <a:rPr lang="ru-RU" dirty="0"/>
                <a:t>Доходы         Расходы</a:t>
              </a:r>
            </a:p>
            <a:p>
              <a:pPr>
                <a:defRPr/>
              </a:pPr>
              <a:r>
                <a:rPr lang="ru-RU" b="1" dirty="0"/>
                <a:t>  </a:t>
              </a:r>
              <a:r>
                <a:rPr lang="ru-RU" sz="1600" b="1" dirty="0" smtClean="0"/>
                <a:t>9006,7           11732,1</a:t>
              </a:r>
              <a:endParaRPr lang="ru-RU" sz="1600" b="1" dirty="0"/>
            </a:p>
            <a:p>
              <a:pPr>
                <a:defRPr/>
              </a:pPr>
              <a:endParaRPr lang="ru-RU" dirty="0"/>
            </a:p>
            <a:p>
              <a:pPr algn="ctr">
                <a:defRPr/>
              </a:pPr>
              <a:endParaRPr lang="ru-RU" dirty="0"/>
            </a:p>
            <a:p>
              <a:pPr algn="ctr">
                <a:defRPr/>
              </a:pPr>
              <a:r>
                <a:rPr lang="ru-RU" dirty="0"/>
                <a:t>Дефицит </a:t>
              </a:r>
            </a:p>
            <a:p>
              <a:pPr algn="ctr">
                <a:defRPr/>
              </a:pPr>
              <a:r>
                <a:rPr lang="ru-RU" dirty="0"/>
                <a:t>(профицит) </a:t>
              </a:r>
            </a:p>
            <a:p>
              <a:pPr algn="ctr">
                <a:defRPr/>
              </a:pPr>
              <a:r>
                <a:rPr lang="ru-RU" sz="1600" b="1" dirty="0"/>
                <a:t>- </a:t>
              </a:r>
              <a:r>
                <a:rPr lang="ru-RU" sz="1600" b="1" dirty="0" smtClean="0"/>
                <a:t>2725,4 </a:t>
              </a:r>
              <a:endParaRPr lang="ru-RU" sz="1600" b="1" dirty="0"/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07" y="3194206"/>
              <a:ext cx="382507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</a:endParaRPr>
            </a:p>
          </p:txBody>
        </p:sp>
      </p:grpSp>
      <p:sp>
        <p:nvSpPr>
          <p:cNvPr id="11279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698750" y="476250"/>
            <a:ext cx="3744913" cy="92551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 altLang="ru-RU" b="1" dirty="0"/>
              <a:t>Доходы бюджета </a:t>
            </a:r>
          </a:p>
          <a:p>
            <a:pPr algn="ctr"/>
            <a:r>
              <a:rPr lang="ru-RU" altLang="ru-RU" b="1" dirty="0"/>
              <a:t>сельского поселения, </a:t>
            </a:r>
          </a:p>
          <a:p>
            <a:pPr algn="ctr"/>
            <a:r>
              <a:rPr lang="ru-RU" altLang="ru-RU" b="1" dirty="0"/>
              <a:t>тыс.руб.</a:t>
            </a:r>
          </a:p>
        </p:txBody>
      </p:sp>
      <p:graphicFrame>
        <p:nvGraphicFramePr>
          <p:cNvPr id="4" name="Group 72"/>
          <p:cNvGraphicFramePr>
            <a:graphicFrameLocks noGrp="1"/>
          </p:cNvGraphicFramePr>
          <p:nvPr/>
        </p:nvGraphicFramePr>
        <p:xfrm>
          <a:off x="539750" y="1773238"/>
          <a:ext cx="7747026" cy="4805086"/>
        </p:xfrm>
        <a:graphic>
          <a:graphicData uri="http://schemas.openxmlformats.org/drawingml/2006/table">
            <a:tbl>
              <a:tblPr firstRow="1" firstCol="1" bandCol="1"/>
              <a:tblGrid>
                <a:gridCol w="3184593"/>
                <a:gridCol w="1465141"/>
                <a:gridCol w="1548646"/>
                <a:gridCol w="1548646"/>
              </a:tblGrid>
              <a:tr h="670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Прогноз на 2020г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Прогноз на 2021г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Прогноз на 2022г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61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4011,2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4129,1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4134,1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налог на доходы физических лиц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627,5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645,0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670,0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налог на имущество физических лиц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земельный налог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2900,7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3000,7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2980,7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2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прочие налоговые  и неналоговые 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290,2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290,6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290,6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9648,8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4634,3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4872,3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доходов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13660,0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8763,4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9006,7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632585640"/>
              </p:ext>
            </p:extLst>
          </p:nvPr>
        </p:nvGraphicFramePr>
        <p:xfrm>
          <a:off x="467544" y="3298056"/>
          <a:ext cx="820891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СТРУКТУРА ДОХОДОВ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бюджета Михайловского сельского поселения Тацинского района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1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810273258"/>
              </p:ext>
            </p:extLst>
          </p:nvPr>
        </p:nvGraphicFramePr>
        <p:xfrm>
          <a:off x="1979712" y="1340768"/>
          <a:ext cx="5256584" cy="2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343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бюджета Михайловского сельского поселения Тацинского района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1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004047212"/>
              </p:ext>
            </p:extLst>
          </p:nvPr>
        </p:nvGraphicFramePr>
        <p:xfrm>
          <a:off x="899592" y="1484784"/>
          <a:ext cx="7224464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СТРУКТУРА НЕНАЛОГОВЫХ ДОХОДОВ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бюджета Михайловского сельского поселения Тацинского района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на 2020 год и плановый период 2021 и 2022 годов</a:t>
            </a:r>
            <a:endParaRPr lang="ru-RU" sz="1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6493491"/>
              </p:ext>
            </p:extLst>
          </p:nvPr>
        </p:nvGraphicFramePr>
        <p:xfrm>
          <a:off x="827584" y="1700808"/>
          <a:ext cx="6387622" cy="183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6059"/>
                <a:gridCol w="1107188"/>
                <a:gridCol w="1107188"/>
                <a:gridCol w="1107187"/>
              </a:tblGrid>
              <a:tr h="513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Статьи доходов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2020 г.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2021г.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2022г.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2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51,0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51,0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51,0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</a:tr>
              <a:tr h="355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Штрафы, санкции, возмещение ущерба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3,0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3,3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3,5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</a:tr>
              <a:tr h="342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 неналоговых доходов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54,0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54,3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54,5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751" marR="587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85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СТРУКТУРА БЕЗВОЗМЕЗДНЫХ ПОСТУПЛЕНИЙ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бюджета Михайловского сельского поселения Тацинского района </a:t>
            </a:r>
            <a:b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1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622653"/>
              </p:ext>
            </p:extLst>
          </p:nvPr>
        </p:nvGraphicFramePr>
        <p:xfrm>
          <a:off x="395536" y="1412776"/>
          <a:ext cx="7676927" cy="263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0775"/>
                <a:gridCol w="1536314"/>
                <a:gridCol w="1315072"/>
                <a:gridCol w="1534766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Статьи безвозмездных поступлений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2020 г.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2021г.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 на 2022г.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Дотации бюджетам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сельских поселений </a:t>
                      </a: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на выравнивание бюджетной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обеспеченности из бюджета субъекта Российской Федерации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6790,6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4426,8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4652,1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241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0,2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Субвенции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бюджетам сельских поселений на </a:t>
                      </a: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осуществление первичного воинского </a:t>
                      </a: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учета на территориях,</a:t>
                      </a:r>
                      <a:r>
                        <a:rPr lang="ru-RU" sz="9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где отсутствуют военные комиссариаты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203,5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207,3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220,0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Иные межбюджетные трансферты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2654,5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  <a:tr h="22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Всего безвозмездных поступлений </a:t>
                      </a:r>
                      <a:endParaRPr lang="ru-RU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9648,8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4634,3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4872,3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58063" marR="580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11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b="1" spc="0" dirty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  <a:t>Расходы </a:t>
            </a:r>
            <a:r>
              <a:rPr lang="ru-RU" altLang="ru-RU" sz="24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  <a:t>бюджета Михайловского сельского поселения по </a:t>
            </a:r>
            <a:r>
              <a:rPr lang="ru-RU" altLang="ru-RU" sz="2400" b="1" spc="0" dirty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  <a:t>разделам и подразделам классификации расходов бюджета</a:t>
            </a:r>
            <a:endParaRPr lang="ru-RU" sz="24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8412837"/>
              </p:ext>
            </p:extLst>
          </p:nvPr>
        </p:nvGraphicFramePr>
        <p:xfrm>
          <a:off x="395536" y="2132856"/>
          <a:ext cx="7676926" cy="2986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950"/>
                <a:gridCol w="3420996"/>
                <a:gridCol w="1156393"/>
                <a:gridCol w="1166194"/>
                <a:gridCol w="1156393"/>
              </a:tblGrid>
              <a:tr h="548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Проект бюджета на 2020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Проект бюджета на 2021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Проект бюджета на 2022 </a:t>
                      </a:r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Общегосударственные </a:t>
                      </a:r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5712,0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6021,7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5967,5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оборона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203,5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207,3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184,4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180,9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174,8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Национальная экономика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2837,1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Жилищно-коммунальное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2515,3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1746,1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1679,1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0501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Жилищное </a:t>
                      </a:r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хозяйство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8,3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8,3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8,3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>
                          <a:effectLst/>
                          <a:latin typeface="Bookman Old Style" panose="02050604050505020204" pitchFamily="18" charset="0"/>
                        </a:rPr>
                        <a:t>0503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effectLst/>
                          <a:latin typeface="Bookman Old Style" panose="02050604050505020204" pitchFamily="18" charset="0"/>
                        </a:rPr>
                        <a:t>Благоустройство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2507,0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1737,8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1670,8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Культура, кинематография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3231,5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3393,7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3580,2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Социальная политика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Bookman Old Style" panose="02050604050505020204" pitchFamily="18" charset="0"/>
                        </a:rPr>
                        <a:t>Физическая культура и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85,5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45,5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45,5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14834,3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11660,2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11732,1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69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9286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  <a:t>Муниципальные программы </a:t>
            </a:r>
            <a:b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  <a:t>Михайловского сельского поселения </a:t>
            </a:r>
            <a:b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/>
                <a:latin typeface="Bookman Old Style" pitchFamily="18" charset="0"/>
              </a:rPr>
              <a:t>на 2020 год</a:t>
            </a:r>
            <a:endParaRPr lang="ru-RU" sz="20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3089448"/>
              </p:ext>
            </p:extLst>
          </p:nvPr>
        </p:nvGraphicFramePr>
        <p:xfrm>
          <a:off x="214281" y="1124744"/>
          <a:ext cx="8750207" cy="5636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0463"/>
                <a:gridCol w="1000132"/>
                <a:gridCol w="4249612"/>
              </a:tblGrid>
              <a:tr h="14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Наименование программы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 бюджета на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2020 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Цели муниципальных программ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8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«Обеспечение общественного порядка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противодействие преступности»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результативности реализуемых мер по охране общественного порядка, снижение уровня преступности, противодействию терроризму и экстремизму.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343330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«Защита населения и территории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чрезвычайных ситуаций, обеспечение пожарной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безопасности и безопасности на водных объектах»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45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культурного и исторического наследия Михайловского сельского поселения, обеспечение доступа граждан к культурным ценностям и участию в культурной жизни, реализация творческого потенциала населения Михайловского сельского поселения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909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«Благоустройство территории»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2507,0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решение проблем благоустройства, улучшение внешнего вида территории поселения, повышение комфортности проживания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72007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благоприятных условий для дальнейшего развития физической культуры и массового спорта в Михайловском сельском поселении и привлечение различных слоев населения  к систематическим занятиям физической культурой и спортом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648569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«Обеспечение  доступным   и  комфортным  жильем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населения Михайловского сельского поселения»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жизни отдельных категорий населения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1082038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«Содействие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развитии сельскохозяйственного производства,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развития малого и среднего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предпринимательства на территории Михайловского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сельского поселения»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благоприятных условий для развития сельскохозяйственного производства, малого и среднего предпринимательства на основе реализации системы мер поддержки предпринимательства на уровне органов местного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самоуправления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9118" marR="39118" marT="0" marB="0" anchor="ctr"/>
                </a:tc>
              </a:tr>
              <a:tr h="158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ИТОГО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8735,5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39118" marR="391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14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1785926"/>
            <a:ext cx="7091386" cy="1428760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752633" y="1435468"/>
            <a:ext cx="7596337" cy="1754326"/>
          </a:xfrm>
          <a:custGeom>
            <a:avLst/>
            <a:gdLst>
              <a:gd name="connsiteX0" fmla="*/ 0 w 8568952"/>
              <a:gd name="connsiteY0" fmla="*/ 0 h 6194003"/>
              <a:gd name="connsiteX1" fmla="*/ 8568952 w 8568952"/>
              <a:gd name="connsiteY1" fmla="*/ 0 h 6194003"/>
              <a:gd name="connsiteX2" fmla="*/ 8568952 w 8568952"/>
              <a:gd name="connsiteY2" fmla="*/ 6194003 h 6194003"/>
              <a:gd name="connsiteX3" fmla="*/ 0 w 8568952"/>
              <a:gd name="connsiteY3" fmla="*/ 6194003 h 6194003"/>
              <a:gd name="connsiteX4" fmla="*/ 0 w 8568952"/>
              <a:gd name="connsiteY4" fmla="*/ 0 h 6194003"/>
              <a:gd name="connsiteX0" fmla="*/ 1828800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1828800 w 8568952"/>
              <a:gd name="connsiteY4" fmla="*/ 0 h 6204889"/>
              <a:gd name="connsiteX0" fmla="*/ 1828800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1828800 w 8568952"/>
              <a:gd name="connsiteY4" fmla="*/ 0 h 6204889"/>
              <a:gd name="connsiteX0" fmla="*/ 2510287 w 8568952"/>
              <a:gd name="connsiteY0" fmla="*/ 0 h 6204889"/>
              <a:gd name="connsiteX1" fmla="*/ 8568952 w 8568952"/>
              <a:gd name="connsiteY1" fmla="*/ 10886 h 6204889"/>
              <a:gd name="connsiteX2" fmla="*/ 8568952 w 8568952"/>
              <a:gd name="connsiteY2" fmla="*/ 6204889 h 6204889"/>
              <a:gd name="connsiteX3" fmla="*/ 0 w 8568952"/>
              <a:gd name="connsiteY3" fmla="*/ 6204889 h 6204889"/>
              <a:gd name="connsiteX4" fmla="*/ 2510287 w 8568952"/>
              <a:gd name="connsiteY4" fmla="*/ 0 h 620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952" h="6204889">
                <a:moveTo>
                  <a:pt x="2510287" y="0"/>
                </a:moveTo>
                <a:lnTo>
                  <a:pt x="8568952" y="10886"/>
                </a:lnTo>
                <a:lnTo>
                  <a:pt x="8568952" y="6204889"/>
                </a:lnTo>
                <a:lnTo>
                  <a:pt x="0" y="6204889"/>
                </a:lnTo>
                <a:cubicBezTo>
                  <a:pt x="609600" y="4136593"/>
                  <a:pt x="2542945" y="2307781"/>
                  <a:pt x="2510287" y="0"/>
                </a:cubicBez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</a:t>
            </a:r>
            <a:r>
              <a:rPr lang="ru-RU" sz="2000" dirty="0" smtClean="0">
                <a:latin typeface="Bookman Old Style" panose="02050604050505020204" pitchFamily="18" charset="0"/>
              </a:rPr>
              <a:t>Мы </a:t>
            </a:r>
            <a:r>
              <a:rPr lang="ru-RU" sz="2000" dirty="0">
                <a:latin typeface="Bookman Old Style" panose="02050604050505020204" pitchFamily="18" charset="0"/>
              </a:rPr>
              <a:t>представляем Вашему вниманию </a:t>
            </a:r>
            <a:r>
              <a:rPr lang="ru-RU" sz="2000" dirty="0" smtClean="0">
                <a:latin typeface="Bookman Old Style" panose="02050604050505020204" pitchFamily="18" charset="0"/>
              </a:rPr>
              <a:t>«</a:t>
            </a:r>
            <a:r>
              <a:rPr lang="ru-RU" sz="2000" dirty="0">
                <a:latin typeface="Bookman Old Style" panose="02050604050505020204" pitchFamily="18" charset="0"/>
              </a:rPr>
              <a:t>Бюджет для граждан», целью которого является ознакомить всех желающих с основными </a:t>
            </a:r>
            <a:r>
              <a:rPr lang="ru-RU" sz="2000" dirty="0" smtClean="0">
                <a:latin typeface="Bookman Old Style" panose="02050604050505020204" pitchFamily="18" charset="0"/>
              </a:rPr>
              <a:t>положениями и параметрами проекта бюджета Михайловского сельского поселения Тацинского района на </a:t>
            </a:r>
            <a:r>
              <a:rPr lang="ru-RU" sz="2000" dirty="0">
                <a:latin typeface="Bookman Old Style" panose="02050604050505020204" pitchFamily="18" charset="0"/>
              </a:rPr>
              <a:t>2020 год и </a:t>
            </a:r>
            <a:r>
              <a:rPr lang="ru-RU" sz="2000" dirty="0" smtClean="0">
                <a:latin typeface="Bookman Old Style" panose="02050604050505020204" pitchFamily="18" charset="0"/>
              </a:rPr>
              <a:t>на плановый </a:t>
            </a:r>
            <a:r>
              <a:rPr lang="ru-RU" sz="2000" dirty="0">
                <a:latin typeface="Bookman Old Style" panose="02050604050505020204" pitchFamily="18" charset="0"/>
              </a:rPr>
              <a:t>период </a:t>
            </a:r>
            <a:r>
              <a:rPr lang="ru-RU" sz="2000" dirty="0" smtClean="0">
                <a:latin typeface="Bookman Old Style" panose="02050604050505020204" pitchFamily="18" charset="0"/>
              </a:rPr>
              <a:t>2021 и 2022 годов.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4438" y="512138"/>
            <a:ext cx="6352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Bookman Old Style" panose="02050604050505020204" pitchFamily="18" charset="0"/>
              </a:rPr>
              <a:t>Уважаемые жители </a:t>
            </a:r>
            <a:r>
              <a:rPr lang="ru-RU" b="1" i="1" dirty="0" smtClean="0">
                <a:latin typeface="Bookman Old Style" panose="02050604050505020204" pitchFamily="18" charset="0"/>
              </a:rPr>
              <a:t>Михайловского сельского поселения!</a:t>
            </a:r>
            <a:endParaRPr lang="ru-RU" b="1" i="1" dirty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4378" y="3256760"/>
            <a:ext cx="7675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7188" algn="l"/>
              </a:tabLst>
            </a:pPr>
            <a:r>
              <a:rPr lang="ru-RU" dirty="0" smtClean="0">
                <a:latin typeface="Bookman Old Style" panose="02050604050505020204" pitchFamily="18" charset="0"/>
              </a:rPr>
              <a:t>	</a:t>
            </a:r>
            <a:r>
              <a:rPr lang="ru-RU" sz="2000" dirty="0" smtClean="0">
                <a:latin typeface="Bookman Old Style" panose="02050604050505020204" pitchFamily="18" charset="0"/>
              </a:rPr>
              <a:t>Главное </a:t>
            </a:r>
            <a:r>
              <a:rPr lang="ru-RU" sz="2000" dirty="0">
                <a:latin typeface="Bookman Old Style" panose="02050604050505020204" pitchFamily="18" charset="0"/>
              </a:rPr>
              <a:t>направление проекта «</a:t>
            </a:r>
            <a:r>
              <a:rPr lang="ru-RU" sz="2000" dirty="0" smtClean="0">
                <a:latin typeface="Bookman Old Style" panose="02050604050505020204" pitchFamily="18" charset="0"/>
              </a:rPr>
              <a:t>Бюджет для </a:t>
            </a:r>
            <a:r>
              <a:rPr lang="ru-RU" sz="2000" dirty="0">
                <a:latin typeface="Bookman Old Style" panose="02050604050505020204" pitchFamily="18" charset="0"/>
              </a:rPr>
              <a:t>граждан» – это </a:t>
            </a:r>
            <a:r>
              <a:rPr lang="ru-RU" sz="2000" dirty="0" smtClean="0">
                <a:latin typeface="Bookman Old Style" panose="02050604050505020204" pitchFamily="18" charset="0"/>
              </a:rPr>
              <a:t>обеспечения открытости </a:t>
            </a:r>
            <a:r>
              <a:rPr lang="ru-RU" sz="2000" dirty="0">
                <a:latin typeface="Bookman Old Style" panose="02050604050505020204" pitchFamily="18" charset="0"/>
              </a:rPr>
              <a:t>и прозрачности бюджета.</a:t>
            </a:r>
          </a:p>
        </p:txBody>
      </p:sp>
      <p:pic>
        <p:nvPicPr>
          <p:cNvPr id="14" name="Рисунок 13" descr="https://avatars.mds.yandex.net/get-zen_doc/1572663/pub_5d094eb94d242900af2e84d9_5d09d1b10e04e300af073518/scale_1200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691276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906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0-tub-ru.yandex.net/i?id=ca28c542158db90e4ded397e85dbded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09" y="2053048"/>
            <a:ext cx="2872862" cy="3292438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96489" y="1124744"/>
            <a:ext cx="8064896" cy="100811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БЮДЖЕТ (от старонормандского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bougette —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кошель, сумка,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кожаный мешок)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2880320" cy="1276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ПРОФИЦИТ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Превышение доходов над расходами образует положительный остаток бюджета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081422" y="5428396"/>
            <a:ext cx="7128792" cy="90601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—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основополагающее требование, предъявляемое к органам, осуществляющим и утверждающим бюджет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932040" y="2132856"/>
            <a:ext cx="3756348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РАСХОДЫ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3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sz="32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7D9363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2132856"/>
            <a:ext cx="3312368" cy="1803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ДОХОДЫ </a:t>
            </a:r>
          </a:p>
          <a:p>
            <a:pPr>
              <a:buClrTx/>
            </a:pPr>
            <a:r>
              <a:rPr lang="ru-RU" sz="1400" b="1" dirty="0" smtClean="0">
                <a:latin typeface="Bookman Old Style" pitchFamily="18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870721" y="4293096"/>
            <a:ext cx="3801353" cy="1803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ru-RU" sz="1400" b="1" dirty="0" smtClean="0">
                <a:latin typeface="Bookman Old Style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ДЕФИЦИТОМ</a:t>
            </a:r>
            <a:endParaRPr lang="ru-RU" sz="1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4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94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2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Бюджетное устройство</a:t>
            </a:r>
            <a:endParaRPr lang="ru-RU" sz="32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7D9263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172335703"/>
              </p:ext>
            </p:extLst>
          </p:nvPr>
        </p:nvGraphicFramePr>
        <p:xfrm>
          <a:off x="347216" y="1340768"/>
          <a:ext cx="84495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9692" y="1492791"/>
            <a:ext cx="5544616" cy="720080"/>
          </a:xfrm>
          <a:prstGeom prst="roundRect">
            <a:avLst/>
          </a:prstGeom>
          <a:solidFill>
            <a:srgbClr val="62A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Бюджетная система РФ</a:t>
            </a:r>
            <a:endParaRPr lang="ru-RU" sz="2800" b="1" dirty="0"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4572000" y="2212871"/>
            <a:ext cx="1440160" cy="388037"/>
          </a:xfrm>
          <a:prstGeom prst="straightConnector1">
            <a:avLst/>
          </a:prstGeom>
          <a:ln w="41275">
            <a:miter lim="800000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flipH="1">
            <a:off x="971600" y="2212871"/>
            <a:ext cx="3600400" cy="388037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2195736" y="2212871"/>
            <a:ext cx="2376264" cy="388037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187468618"/>
              </p:ext>
            </p:extLst>
          </p:nvPr>
        </p:nvGraphicFramePr>
        <p:xfrm>
          <a:off x="395536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971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26238" y="2170113"/>
            <a:ext cx="24066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8125" y="777875"/>
            <a:ext cx="2735263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8125" y="2170113"/>
            <a:ext cx="27352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-11112" y="4463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2724228559"/>
              </p:ext>
            </p:extLst>
          </p:nvPr>
        </p:nvGraphicFramePr>
        <p:xfrm>
          <a:off x="467544" y="446314"/>
          <a:ext cx="8136904" cy="609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Блок-схема: память с посл. доступом 18"/>
          <p:cNvSpPr/>
          <p:nvPr/>
        </p:nvSpPr>
        <p:spPr>
          <a:xfrm>
            <a:off x="681694" y="4869159"/>
            <a:ext cx="2340000" cy="1620000"/>
          </a:xfrm>
          <a:prstGeom prst="flowChartMagneticTape">
            <a:avLst/>
          </a:prstGeom>
          <a:gradFill>
            <a:gsLst>
              <a:gs pos="0">
                <a:srgbClr val="FFF200"/>
              </a:gs>
              <a:gs pos="89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«Вы 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даете своему ребенку «карманные деньги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»»</a:t>
            </a:r>
            <a:endParaRPr lang="ru-RU" sz="1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0" name="Блок-схема: память с посл. доступом 19"/>
          <p:cNvSpPr/>
          <p:nvPr/>
        </p:nvSpPr>
        <p:spPr>
          <a:xfrm>
            <a:off x="3390888" y="4871029"/>
            <a:ext cx="2340000" cy="1620000"/>
          </a:xfrm>
          <a:prstGeom prst="flowChartMagneticTape">
            <a:avLst/>
          </a:prstGeom>
          <a:gradFill>
            <a:gsLst>
              <a:gs pos="0">
                <a:srgbClr val="FFF200"/>
              </a:gs>
              <a:gs pos="89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 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даете своему ребенку деньги и посылаете в магазин купить продукты по 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списку»</a:t>
            </a:r>
            <a:endParaRPr lang="ru-RU" sz="1200" b="1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1" name="Блок-схема: память с посл. доступом 20"/>
          <p:cNvSpPr/>
          <p:nvPr/>
        </p:nvSpPr>
        <p:spPr>
          <a:xfrm>
            <a:off x="6228184" y="4872899"/>
            <a:ext cx="2340000" cy="1620000"/>
          </a:xfrm>
          <a:prstGeom prst="flowChartMagneticTape">
            <a:avLst/>
          </a:prstGeom>
          <a:gradFill>
            <a:gsLst>
              <a:gs pos="0">
                <a:srgbClr val="FFF200"/>
              </a:gs>
              <a:gs pos="89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ru-RU" sz="1200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 </a:t>
            </a:r>
            <a:r>
              <a:rPr lang="ru-RU" sz="1200" b="1" i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«добавляете» денег для того, чтобы Ваш ребенок купил себе новый </a:t>
            </a:r>
            <a:r>
              <a:rPr lang="ru-RU" sz="1200" b="1" i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телефон»</a:t>
            </a:r>
            <a:endParaRPr lang="ru-RU" sz="1200" b="1" i="1" dirty="0">
              <a:solidFill>
                <a:srgbClr val="C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7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92688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2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Составление проекта бюджета основывается на</a:t>
            </a:r>
            <a:endParaRPr lang="ru-RU" sz="32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9436693"/>
              </p:ext>
            </p:extLst>
          </p:nvPr>
        </p:nvGraphicFramePr>
        <p:xfrm>
          <a:off x="539552" y="1484784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285293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543" y="2789843"/>
            <a:ext cx="1530170" cy="34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РОССИЯ 2020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525" y="4509120"/>
            <a:ext cx="896179" cy="144016"/>
          </a:xfrm>
          <a:prstGeom prst="rect">
            <a:avLst/>
          </a:prstGeom>
          <a:solidFill>
            <a:srgbClr val="553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7" name="Надпись 8"/>
          <p:cNvSpPr txBox="1"/>
          <p:nvPr/>
        </p:nvSpPr>
        <p:spPr>
          <a:xfrm flipH="1">
            <a:off x="595518" y="4404829"/>
            <a:ext cx="1728192" cy="28995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2020</a:t>
            </a:r>
            <a:endParaRPr lang="ru-RU" sz="1200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6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192688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2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Этапы бюджетного процесса</a:t>
            </a:r>
            <a:endParaRPr lang="ru-RU" sz="28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7D9263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45146944"/>
              </p:ext>
            </p:extLst>
          </p:nvPr>
        </p:nvGraphicFramePr>
        <p:xfrm>
          <a:off x="647564" y="1272614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820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2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500" b="1" spc="0" dirty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2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направления бюджетной и налоговой </a:t>
            </a:r>
            <a:r>
              <a:rPr lang="ru-RU" sz="2500" b="1" spc="0" dirty="0" smtClean="0">
                <a:ln w="1778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D926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политики Михайловского сельского поселения</a:t>
            </a:r>
            <a:endParaRPr lang="ru-RU" sz="2500" b="1" spc="0" dirty="0">
              <a:ln w="17780" cmpd="sng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7D9263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29272"/>
            <a:ext cx="8003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В </a:t>
            </a:r>
            <a:r>
              <a:rPr lang="ru-RU" sz="1600" dirty="0">
                <a:latin typeface="Bookman Old Style" panose="02050604050505020204" pitchFamily="18" charset="0"/>
              </a:rPr>
              <a:t>области налоговой политики на предстоящий трехлетний период приоритетным направлением является формирование сбалансированного бюджета, отражающего реальные бюджетные показатели. Целями налоговой политики являются обеспечение реальности плановых показателей доходов бюджета, своевременности и полноты поступления доходов в бюджет, улучшение качества администрирования доходных источников, повышение эффективности налоговых расходов </a:t>
            </a:r>
            <a:r>
              <a:rPr lang="ru-RU" sz="1600" dirty="0" smtClean="0">
                <a:latin typeface="Bookman Old Style" panose="02050604050505020204" pitchFamily="18" charset="0"/>
              </a:rPr>
              <a:t>бюджета.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385" y="3980337"/>
            <a:ext cx="80194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Основным </a:t>
            </a:r>
            <a:r>
              <a:rPr lang="ru-RU" sz="1600" dirty="0">
                <a:latin typeface="Bookman Old Style" panose="02050604050505020204" pitchFamily="18" charset="0"/>
              </a:rPr>
              <a:t>направлением бюджетной политики остается повышение уровня и качества жизни населения. Основополагающей целью бюджетной политики является поддержание сбалансированности и финансовой устойчивости бюджета </a:t>
            </a:r>
            <a:r>
              <a:rPr lang="ru-RU" sz="1600" dirty="0" smtClean="0">
                <a:latin typeface="Bookman Old Style" panose="02050604050505020204" pitchFamily="18" charset="0"/>
              </a:rPr>
              <a:t>Михайловского сельского поселения, </a:t>
            </a:r>
            <a:r>
              <a:rPr lang="ru-RU" sz="1600" dirty="0">
                <a:latin typeface="Bookman Old Style" panose="02050604050505020204" pitchFamily="18" charset="0"/>
              </a:rPr>
              <a:t>решение экономических и социальных задач, а также безусловное исполнение принятых обязательств наиболее эффективным способом. </a:t>
            </a:r>
          </a:p>
          <a:p>
            <a:pPr algn="just">
              <a:tabLst>
                <a:tab pos="444500" algn="l"/>
              </a:tabLst>
            </a:pPr>
            <a:r>
              <a:rPr lang="ru-RU" sz="1600" dirty="0" smtClean="0">
                <a:latin typeface="Bookman Old Style" panose="02050604050505020204" pitchFamily="18" charset="0"/>
              </a:rPr>
              <a:t>	Таким </a:t>
            </a:r>
            <a:r>
              <a:rPr lang="ru-RU" sz="1600" dirty="0">
                <a:latin typeface="Bookman Old Style" panose="02050604050505020204" pitchFamily="18" charset="0"/>
              </a:rPr>
              <a:t>образом, бюджетная, налоговая политика поселения направлена на содействие социально-экономическому развитию и создания условий для развития муниципального образования. </a:t>
            </a:r>
          </a:p>
          <a:p>
            <a:pPr algn="just"/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1" descr="Михайловское СП_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33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31622</TotalTime>
  <Words>1199</Words>
  <Application>Microsoft Office PowerPoint</Application>
  <PresentationFormat>Экран (4:3)</PresentationFormat>
  <Paragraphs>285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Бюджет для граждан</vt:lpstr>
      <vt:lpstr>Слайд 2</vt:lpstr>
      <vt:lpstr>Что такое БЮДЖЕТ?</vt:lpstr>
      <vt:lpstr>Бюджетное устройство</vt:lpstr>
      <vt:lpstr>Слайд 5</vt:lpstr>
      <vt:lpstr>Слайд 6</vt:lpstr>
      <vt:lpstr>Составление проекта бюджета основывается на</vt:lpstr>
      <vt:lpstr>Этапы бюджетного процесса</vt:lpstr>
      <vt:lpstr>Основные направления бюджетной и налоговой политики Михайловского сельского поселения</vt:lpstr>
      <vt:lpstr>Сбалансированность бюджета</vt:lpstr>
      <vt:lpstr>Слайд 11</vt:lpstr>
      <vt:lpstr>СТРУКТУРА ДОХОДОВ  бюджета Михайловского сельского поселения Тацинского района  на 2020 год и на плановый период 2021 и 2022 годов</vt:lpstr>
      <vt:lpstr>СТРУКТУРА НАЛОГОВЫХ ДОХОДОВ  бюджета Михайловского сельского поселения Тацинского района  на 2020 год и на плановый период 2021 и 2022 годов</vt:lpstr>
      <vt:lpstr>СТРУКТУРА НЕНАЛОГОВЫХ ДОХОДОВ  бюджета Михайловского сельского поселения Тацинского района  на 2020 год и плановый период 2021 и 2022 годов</vt:lpstr>
      <vt:lpstr>СТРУКТУРА БЕЗВОЗМЕЗДНЫХ ПОСТУПЛЕНИЙ бюджета Михайловского сельского поселения Тацинского района  на 2020 год и на плановый период 2021 и 2022 годов</vt:lpstr>
      <vt:lpstr>Расходы бюджета Михайловского сельского поселения по разделам и подразделам классификации расходов бюджета</vt:lpstr>
      <vt:lpstr>Муниципальные программы  Михайловского сельского поселения  на 2020 год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111 111</dc:creator>
  <cp:lastModifiedBy>manager.EC</cp:lastModifiedBy>
  <cp:revision>325</cp:revision>
  <dcterms:created xsi:type="dcterms:W3CDTF">2017-03-03T11:55:28Z</dcterms:created>
  <dcterms:modified xsi:type="dcterms:W3CDTF">2020-01-11T12:12:02Z</dcterms:modified>
  <cp:contentStatus/>
</cp:coreProperties>
</file>